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58" r:id="rId4"/>
    <p:sldId id="261" r:id="rId5"/>
    <p:sldId id="266" r:id="rId6"/>
    <p:sldId id="267" r:id="rId7"/>
    <p:sldId id="268" r:id="rId8"/>
    <p:sldId id="260" r:id="rId9"/>
    <p:sldId id="262" r:id="rId10"/>
    <p:sldId id="269" r:id="rId11"/>
    <p:sldId id="270" r:id="rId12"/>
    <p:sldId id="265" r:id="rId1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De Casas" initials="nD" lastIdx="1" clrIdx="0">
    <p:extLst>
      <p:ext uri="{19B8F6BF-5375-455C-9EA6-DF929625EA0E}">
        <p15:presenceInfo xmlns:p15="http://schemas.microsoft.com/office/powerpoint/2012/main" userId="8565979b7966ea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0F5"/>
    <a:srgbClr val="FED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74" autoAdjust="0"/>
  </p:normalViewPr>
  <p:slideViewPr>
    <p:cSldViewPr>
      <p:cViewPr>
        <p:scale>
          <a:sx n="66" d="100"/>
          <a:sy n="66" d="100"/>
        </p:scale>
        <p:origin x="2346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0CDD1B-EA1F-9FCF-AEE9-E5E052F67E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17F63-5A87-F304-776D-50D4CFDD99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B4F729-155D-44D5-8C5C-EBB9CA9DC985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3FEA08E-57FF-563B-907B-A5BAEB772B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D12F830-74E1-C8A1-7B5C-0F9184C4A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1C809E-A7F2-F095-2A10-3B1F9ECD24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68357A-1153-1986-201D-B909C0C0D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C414FA-384C-48AA-B585-69DCB076A3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>
            <a:extLst>
              <a:ext uri="{FF2B5EF4-FFF2-40B4-BE49-F238E27FC236}">
                <a16:creationId xmlns:a16="http://schemas.microsoft.com/office/drawing/2014/main" id="{27700D55-8921-01B3-5E4B-780EE2783F01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>
              <a:extLst>
                <a:ext uri="{FF2B5EF4-FFF2-40B4-BE49-F238E27FC236}">
                  <a16:creationId xmlns:a16="http://schemas.microsoft.com/office/drawing/2014/main" id="{C72D3319-B2D0-E281-C4AC-921D944B5E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7FF24845-29ED-9E94-3088-98790021BC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3985B02-145A-D19E-F1A3-6F5EF83E44BE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>
                  <a:extLst>
                    <a:ext uri="{FF2B5EF4-FFF2-40B4-BE49-F238E27FC236}">
                      <a16:creationId xmlns:a16="http://schemas.microsoft.com/office/drawing/2014/main" id="{26183083-5C4F-6B7C-515E-101DC75CD960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>
                  <a:extLst>
                    <a:ext uri="{FF2B5EF4-FFF2-40B4-BE49-F238E27FC236}">
                      <a16:creationId xmlns:a16="http://schemas.microsoft.com/office/drawing/2014/main" id="{8823B1DC-5A3B-92B9-BEA2-2F8D918D2AB9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>
                <a:extLst>
                  <a:ext uri="{FF2B5EF4-FFF2-40B4-BE49-F238E27FC236}">
                    <a16:creationId xmlns:a16="http://schemas.microsoft.com/office/drawing/2014/main" id="{C8E89162-5766-BDCF-44B0-B4E8FCE7D4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661655E-DB4B-48A4-F75F-14F299512F73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43CF52C-91A4-0DF5-6C53-3BA4F3BA8021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9693B3E-4BA3-4409-9573-7F41834707D5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F3D350FA-8FF0-02B1-D4B2-B74662F0C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52FEBE34-9B5B-EEA6-5B20-D79A9A5E2CB5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AD5A9EA-6877-0834-755A-491CF0BA887F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0FFBB5E-8036-9B2F-F27F-97D8AD18B3FD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9ACA50-14B5-7CEF-F619-AC77ED8FFDC3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9C54FCA-6F2C-07DA-7CDF-F0E40A766328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BBE64F-3640-B9CD-D3FC-9835142876F2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>
              <a:extLst>
                <a:ext uri="{FF2B5EF4-FFF2-40B4-BE49-F238E27FC236}">
                  <a16:creationId xmlns:a16="http://schemas.microsoft.com/office/drawing/2014/main" id="{D9AB6C17-CA04-4DF2-04D0-FB1E3BC92225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>
              <a:extLst>
                <a:ext uri="{FF2B5EF4-FFF2-40B4-BE49-F238E27FC236}">
                  <a16:creationId xmlns:a16="http://schemas.microsoft.com/office/drawing/2014/main" id="{1422A2DE-9848-8AFB-F6DF-2AF8E5BE5C83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D5B3F29B-A4CC-391A-141F-5A9560617F7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E0715B78-3840-29E5-CA70-CFA982841DCF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B1E5EE43-C566-8926-8AEE-EDC509F879F1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>
              <a:extLst>
                <a:ext uri="{FF2B5EF4-FFF2-40B4-BE49-F238E27FC236}">
                  <a16:creationId xmlns:a16="http://schemas.microsoft.com/office/drawing/2014/main" id="{90D4BC70-9043-75D9-FB5B-1137FB5976A1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>
              <a:extLst>
                <a:ext uri="{FF2B5EF4-FFF2-40B4-BE49-F238E27FC236}">
                  <a16:creationId xmlns:a16="http://schemas.microsoft.com/office/drawing/2014/main" id="{A99C6279-7829-4AB2-5E8B-8FE1C45E21B4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>
              <a:extLst>
                <a:ext uri="{FF2B5EF4-FFF2-40B4-BE49-F238E27FC236}">
                  <a16:creationId xmlns:a16="http://schemas.microsoft.com/office/drawing/2014/main" id="{8A6C1B5C-EB34-89EC-8203-FBD7BCF4F1FD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>
              <a:extLst>
                <a:ext uri="{FF2B5EF4-FFF2-40B4-BE49-F238E27FC236}">
                  <a16:creationId xmlns:a16="http://schemas.microsoft.com/office/drawing/2014/main" id="{EA3440D9-BD34-1C95-D3FA-AE1700820C50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>
              <a:extLst>
                <a:ext uri="{FF2B5EF4-FFF2-40B4-BE49-F238E27FC236}">
                  <a16:creationId xmlns:a16="http://schemas.microsoft.com/office/drawing/2014/main" id="{CCB63101-8B04-2292-0A95-BAAABEBA901F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73F30FAE-80AF-3116-B056-55027F9D0248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>
              <a:extLst>
                <a:ext uri="{FF2B5EF4-FFF2-40B4-BE49-F238E27FC236}">
                  <a16:creationId xmlns:a16="http://schemas.microsoft.com/office/drawing/2014/main" id="{C83BDDCF-CCAD-10B6-60D1-592F34BB6C80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5FD64568-12DE-5157-81EC-87275B40C6D0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>
              <a:extLst>
                <a:ext uri="{FF2B5EF4-FFF2-40B4-BE49-F238E27FC236}">
                  <a16:creationId xmlns:a16="http://schemas.microsoft.com/office/drawing/2014/main" id="{FC49F9B9-C004-BD1D-7685-E27E232A1D73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>
              <a:extLst>
                <a:ext uri="{FF2B5EF4-FFF2-40B4-BE49-F238E27FC236}">
                  <a16:creationId xmlns:a16="http://schemas.microsoft.com/office/drawing/2014/main" id="{19FB9420-7DF9-2E3E-46EA-D7D14252ABDF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>
              <a:extLst>
                <a:ext uri="{FF2B5EF4-FFF2-40B4-BE49-F238E27FC236}">
                  <a16:creationId xmlns:a16="http://schemas.microsoft.com/office/drawing/2014/main" id="{46BBEBB8-845C-6856-E1A5-66BD2EBF197A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>
              <a:extLst>
                <a:ext uri="{FF2B5EF4-FFF2-40B4-BE49-F238E27FC236}">
                  <a16:creationId xmlns:a16="http://schemas.microsoft.com/office/drawing/2014/main" id="{74EC4DDA-FD4A-61F7-8802-E36A076E68E0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>
              <a:extLst>
                <a:ext uri="{FF2B5EF4-FFF2-40B4-BE49-F238E27FC236}">
                  <a16:creationId xmlns:a16="http://schemas.microsoft.com/office/drawing/2014/main" id="{A0F6F674-58DB-0543-B803-D8F4F6CD159B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>
              <a:extLst>
                <a:ext uri="{FF2B5EF4-FFF2-40B4-BE49-F238E27FC236}">
                  <a16:creationId xmlns:a16="http://schemas.microsoft.com/office/drawing/2014/main" id="{D5596FAE-9F1E-DC2A-2CDE-5BC84603B319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>
              <a:extLst>
                <a:ext uri="{FF2B5EF4-FFF2-40B4-BE49-F238E27FC236}">
                  <a16:creationId xmlns:a16="http://schemas.microsoft.com/office/drawing/2014/main" id="{09703FA0-CE81-82E2-F529-128C9DFBFFCF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99934989-DF64-D24A-632D-A90AF43CC8D2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>
              <a:extLst>
                <a:ext uri="{FF2B5EF4-FFF2-40B4-BE49-F238E27FC236}">
                  <a16:creationId xmlns:a16="http://schemas.microsoft.com/office/drawing/2014/main" id="{EBDC1409-7FA6-2672-3737-0B30C920877F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B36D558-2E2C-E2D2-330B-3D2020E24048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52F0E9-F0F9-9049-7AE2-BA600AB8FE59}"/>
              </a:ext>
            </a:extLst>
          </p:cNvPr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7B24821-69B2-D166-5C3D-6A4353C83FBF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61338CF-E38F-577B-2AB5-834E0AA3A094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0E8261C5-7459-050D-4930-51013618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D0FD8880-55AC-4F96-9901-1BCED8330494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D9199F9D-E3ED-6AC0-8C7D-9B72B52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46A32017-F449-661A-9372-2FBEAFD7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27EB264-3DCC-4BF3-9D0E-3698B2669F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55858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4E60D-8622-FE86-2238-C038ECEE2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33E2-7DD3-4773-A819-ACABB0AF4994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F4687-3D51-65AA-2420-FAA2DB8B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634A2-464E-8DD2-2B88-EC0735D1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11EA-15B4-4014-AB2C-502F36451A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75317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DCDD2-5D11-50B2-6E55-0C30BBC9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8265-C0F7-430D-B471-EB121BE5A190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CB2F4-2736-EBFF-F850-D2C7C6BA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5DA30-BDAD-A4C4-C829-6ED4C66E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5B9D-463D-4A9A-9FF6-0DA5BAF901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6920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06878-13BE-853B-7BE5-5B030C2E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4108-93D0-4DAA-BBAF-F146F1296630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870B-C3BA-7103-9222-94ECBBE9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60247-BFDC-49A8-35AF-1204A76E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A768-7927-47AD-B53E-877BDD9182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0686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E6E95-CEFB-8755-F86C-DC38A1D7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0C6B-FE2B-448F-9D49-5C634B25C432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35811-C538-66EE-8B0C-553ACB53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453AB-6625-DC1E-5944-01E4EA51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7828-8A28-45EB-B07E-9EDABE2FDC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8171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5AABD8-5C91-B17C-F76C-E150036F62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42FC-2D66-4354-BDE2-6484BE59C097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C63A67-A294-02AD-2136-C70A47450F3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1EE1DD-C25F-8C27-E9AE-623F384E1D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0767-6BE0-40A2-BE5F-5704C8B37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5129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B547E2-596D-0CC1-682F-47BDBBC1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6D0B-1D53-4189-B164-B19F6A214C76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1F500B-C7E4-8DA9-5076-57FE02A9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49DC0E-6D13-89E8-2A5E-44DD33A8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A120-BC28-41A9-B3C2-249DA2E482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55992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A31C95E-7313-622A-962D-6B1420EA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0994-6D19-494E-82A3-9AA9775B31EA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1E642B-D549-2844-C9AA-A6E736EF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25CA12-2F0E-59A1-BF60-B2546E64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1E13-F074-4F09-B875-6CF6DDF68E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5791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6B22677-59E5-982B-FDB8-B285FA55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B009-79BF-455E-ACB9-20C084F4DBF3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C276F0-D946-53F2-4A28-2846DDB3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332581-7EFF-E065-FAC5-7CC78C85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A3A4-C32F-4E56-A306-C4FDBFF3E0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871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19951978-4C3D-9169-7BE3-F42216C3FFB3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F3040C3E-2964-1111-D45D-3D728B2D8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D369BBFC-03FB-47E8-230A-0F5211A6D0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010FAF-E63A-5C7E-8AD6-18F7D231020B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0DF32BAA-6B14-F359-4B29-A6964C863590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3B8D2C93-4F0D-8577-8352-68311F77DA2F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877E7755-E323-99F4-62C6-7E3A43D9AC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94373A8-533F-72E4-7BEC-DB6A219F6AC4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599FDF1-4137-B397-3B23-4F9E306BFF04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F9A5E2B-50B5-A491-6A78-510AE412B2CD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EBC3A989-C684-430D-0D92-9650B9B2AD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05620BB-25F8-A023-6ABF-5D53DB3040A7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09714B3-8F9B-0EDE-C4D2-004D645517E7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41BB399-DA7E-D68F-80B1-14DC49489F6E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C79EC61-D4D3-8609-5E26-66DEF22575D7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D0C20A1-6392-A8A7-BD51-B008ABA3AB6F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4FCBBB2-D506-6324-89CE-45E68AC25122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BA7B5400-0DDF-887D-2D58-F4FC7C3F272A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>
              <a:extLst>
                <a:ext uri="{FF2B5EF4-FFF2-40B4-BE49-F238E27FC236}">
                  <a16:creationId xmlns:a16="http://schemas.microsoft.com/office/drawing/2014/main" id="{6650EE6A-432C-7EFF-8C8E-5135C320842B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613CD9F1-DAF0-EBCA-6C4A-7300D867E741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>
              <a:extLst>
                <a:ext uri="{FF2B5EF4-FFF2-40B4-BE49-F238E27FC236}">
                  <a16:creationId xmlns:a16="http://schemas.microsoft.com/office/drawing/2014/main" id="{37771358-1B1E-2205-58C5-7900BA19D496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>
              <a:extLst>
                <a:ext uri="{FF2B5EF4-FFF2-40B4-BE49-F238E27FC236}">
                  <a16:creationId xmlns:a16="http://schemas.microsoft.com/office/drawing/2014/main" id="{F31C672B-AA73-8821-4E54-99556055803D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>
              <a:extLst>
                <a:ext uri="{FF2B5EF4-FFF2-40B4-BE49-F238E27FC236}">
                  <a16:creationId xmlns:a16="http://schemas.microsoft.com/office/drawing/2014/main" id="{E63D9154-9C92-9F54-AD10-0577AA4FB76D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>
              <a:extLst>
                <a:ext uri="{FF2B5EF4-FFF2-40B4-BE49-F238E27FC236}">
                  <a16:creationId xmlns:a16="http://schemas.microsoft.com/office/drawing/2014/main" id="{579B5574-5482-2A1B-E972-1C855A5C3DFA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>
              <a:extLst>
                <a:ext uri="{FF2B5EF4-FFF2-40B4-BE49-F238E27FC236}">
                  <a16:creationId xmlns:a16="http://schemas.microsoft.com/office/drawing/2014/main" id="{D97976A5-A6DA-2DCB-52DF-D72BBB5AF698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>
              <a:extLst>
                <a:ext uri="{FF2B5EF4-FFF2-40B4-BE49-F238E27FC236}">
                  <a16:creationId xmlns:a16="http://schemas.microsoft.com/office/drawing/2014/main" id="{84357D06-D7BA-E15C-999E-30B930C9B437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>
              <a:extLst>
                <a:ext uri="{FF2B5EF4-FFF2-40B4-BE49-F238E27FC236}">
                  <a16:creationId xmlns:a16="http://schemas.microsoft.com/office/drawing/2014/main" id="{420AD985-3650-C564-04AE-B1DCCA2967AE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>
              <a:extLst>
                <a:ext uri="{FF2B5EF4-FFF2-40B4-BE49-F238E27FC236}">
                  <a16:creationId xmlns:a16="http://schemas.microsoft.com/office/drawing/2014/main" id="{1B6F5011-1799-9F30-C72E-C4715FA0D248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>
              <a:extLst>
                <a:ext uri="{FF2B5EF4-FFF2-40B4-BE49-F238E27FC236}">
                  <a16:creationId xmlns:a16="http://schemas.microsoft.com/office/drawing/2014/main" id="{DFF46663-D1D9-00A4-E0DB-85F7D46B890C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>
              <a:extLst>
                <a:ext uri="{FF2B5EF4-FFF2-40B4-BE49-F238E27FC236}">
                  <a16:creationId xmlns:a16="http://schemas.microsoft.com/office/drawing/2014/main" id="{BF5D112C-3D6F-6E08-8608-85356D77D3BC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>
              <a:extLst>
                <a:ext uri="{FF2B5EF4-FFF2-40B4-BE49-F238E27FC236}">
                  <a16:creationId xmlns:a16="http://schemas.microsoft.com/office/drawing/2014/main" id="{C4B02917-BECB-2173-1D65-C8D572010FC9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>
              <a:extLst>
                <a:ext uri="{FF2B5EF4-FFF2-40B4-BE49-F238E27FC236}">
                  <a16:creationId xmlns:a16="http://schemas.microsoft.com/office/drawing/2014/main" id="{C0E03B7C-DF1B-C6C1-6D3E-C753FA2F1E49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>
              <a:extLst>
                <a:ext uri="{FF2B5EF4-FFF2-40B4-BE49-F238E27FC236}">
                  <a16:creationId xmlns:a16="http://schemas.microsoft.com/office/drawing/2014/main" id="{0739D91C-ADAA-E8B5-69A8-D5EF65FE45EF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>
              <a:extLst>
                <a:ext uri="{FF2B5EF4-FFF2-40B4-BE49-F238E27FC236}">
                  <a16:creationId xmlns:a16="http://schemas.microsoft.com/office/drawing/2014/main" id="{223A58CE-7822-4F78-D7EF-5687B7C4C3F0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>
              <a:extLst>
                <a:ext uri="{FF2B5EF4-FFF2-40B4-BE49-F238E27FC236}">
                  <a16:creationId xmlns:a16="http://schemas.microsoft.com/office/drawing/2014/main" id="{103402EE-60CD-C458-0DF1-510D2B9FD0B9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>
              <a:extLst>
                <a:ext uri="{FF2B5EF4-FFF2-40B4-BE49-F238E27FC236}">
                  <a16:creationId xmlns:a16="http://schemas.microsoft.com/office/drawing/2014/main" id="{7E5AB839-F367-8CA1-F761-20F30584B166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>
              <a:extLst>
                <a:ext uri="{FF2B5EF4-FFF2-40B4-BE49-F238E27FC236}">
                  <a16:creationId xmlns:a16="http://schemas.microsoft.com/office/drawing/2014/main" id="{E1409D49-43AE-C374-B3E1-C0C52717A443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8AEEA1E6-36E7-CAB2-ABD6-173FEE1C01B4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E5B445E3-A864-FED5-A6F4-2F35355B720F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118D6CFD-5EF3-3476-BA0F-B590C33FCF88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FF9D84-88EF-98D8-BA08-4D42954C965D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A3A001-573B-928E-0261-4EBE12906BAE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C6896A-E154-EA32-C204-25E8AD9DCE60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1DE86CA5-0800-E6C6-4F42-B2D73C7B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9285-8596-4A2C-816B-9B5532202CD7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413CD9D5-E24A-CD64-1AC1-D95A32E00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0F74-D2DF-46D7-A545-EE6863E818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0" name="Footer Placeholder 5">
            <a:extLst>
              <a:ext uri="{FF2B5EF4-FFF2-40B4-BE49-F238E27FC236}">
                <a16:creationId xmlns:a16="http://schemas.microsoft.com/office/drawing/2014/main" id="{934CFF81-7535-BAF7-C3BA-C3A17E83C3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3525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>
            <a:extLst>
              <a:ext uri="{FF2B5EF4-FFF2-40B4-BE49-F238E27FC236}">
                <a16:creationId xmlns:a16="http://schemas.microsoft.com/office/drawing/2014/main" id="{F7442A95-E244-2742-6A7D-BC52730012C5}"/>
              </a:ext>
            </a:extLst>
          </p:cNvPr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>
              <a:extLst>
                <a:ext uri="{FF2B5EF4-FFF2-40B4-BE49-F238E27FC236}">
                  <a16:creationId xmlns:a16="http://schemas.microsoft.com/office/drawing/2014/main" id="{39220B7A-98B9-90BE-6581-3B1011A9A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>
                <a:extLst>
                  <a:ext uri="{FF2B5EF4-FFF2-40B4-BE49-F238E27FC236}">
                    <a16:creationId xmlns:a16="http://schemas.microsoft.com/office/drawing/2014/main" id="{A25DC551-A720-707E-3A65-F36866A073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78EF630-FBC6-B07A-BE4A-D5C047B00490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:a16="http://schemas.microsoft.com/office/drawing/2014/main" id="{4E932766-4989-5277-8E35-A999B6BB2A5A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:a16="http://schemas.microsoft.com/office/drawing/2014/main" id="{A8EEAFAC-A732-AAD9-DB73-8CF0F417B084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:a16="http://schemas.microsoft.com/office/drawing/2014/main" id="{FE4727DA-E30E-2E4B-5010-B8BD7F8BCC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065179E-4938-1E50-4166-7F58DA01AED3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3DFEC06-E495-5832-639A-1826EAE2CA61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540EE28-F88F-FA56-284A-C0E50C1FDDEE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5C68701C-21DA-4641-2DC3-DD428C7E6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BB3BEE3-AA79-BEC6-6591-BEC5766D01BD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F886DB8-FF28-F01F-5DC7-1D95317F6AD8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551494E-109A-FA64-5862-1D9B4A56E36E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EAD358E-6135-5BEF-63E9-F38371484C99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E339501-A8CE-3027-2EBF-64F4A70AAB1D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C011527-A962-2A90-821C-E0BF388DB00C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>
              <a:extLst>
                <a:ext uri="{FF2B5EF4-FFF2-40B4-BE49-F238E27FC236}">
                  <a16:creationId xmlns:a16="http://schemas.microsoft.com/office/drawing/2014/main" id="{C489352F-3E58-8598-0564-825270850946}"/>
                </a:ext>
              </a:extLst>
            </p:cNvPr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AFA650D6-F56B-8A95-FF6A-B426FBD6867C}"/>
                </a:ext>
              </a:extLst>
            </p:cNvPr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2746E9A3-1A0A-B954-65B0-9BD4D501A540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A0EBCDF1-46B2-E214-E2F6-30DA9CD35100}"/>
                </a:ext>
              </a:extLst>
            </p:cNvPr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E6FC1D5D-0384-3B55-C7C5-6A62192F4416}"/>
                </a:ext>
              </a:extLst>
            </p:cNvPr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>
              <a:extLst>
                <a:ext uri="{FF2B5EF4-FFF2-40B4-BE49-F238E27FC236}">
                  <a16:creationId xmlns:a16="http://schemas.microsoft.com/office/drawing/2014/main" id="{13D34AA7-30E4-7C12-7668-BA7EB969E41F}"/>
                </a:ext>
              </a:extLst>
            </p:cNvPr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>
              <a:extLst>
                <a:ext uri="{FF2B5EF4-FFF2-40B4-BE49-F238E27FC236}">
                  <a16:creationId xmlns:a16="http://schemas.microsoft.com/office/drawing/2014/main" id="{3479CDD2-CD39-6197-1D70-9D76C5766BC8}"/>
                </a:ext>
              </a:extLst>
            </p:cNvPr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>
              <a:extLst>
                <a:ext uri="{FF2B5EF4-FFF2-40B4-BE49-F238E27FC236}">
                  <a16:creationId xmlns:a16="http://schemas.microsoft.com/office/drawing/2014/main" id="{DDCF7373-E10B-2D49-BA43-8027F1736E3A}"/>
                </a:ext>
              </a:extLst>
            </p:cNvPr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>
              <a:extLst>
                <a:ext uri="{FF2B5EF4-FFF2-40B4-BE49-F238E27FC236}">
                  <a16:creationId xmlns:a16="http://schemas.microsoft.com/office/drawing/2014/main" id="{654A91D1-F215-6170-731F-033ACFA175AE}"/>
                </a:ext>
              </a:extLst>
            </p:cNvPr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>
              <a:extLst>
                <a:ext uri="{FF2B5EF4-FFF2-40B4-BE49-F238E27FC236}">
                  <a16:creationId xmlns:a16="http://schemas.microsoft.com/office/drawing/2014/main" id="{344BAD7E-B98B-3C88-9303-50F67CF93B9C}"/>
                </a:ext>
              </a:extLst>
            </p:cNvPr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>
              <a:extLst>
                <a:ext uri="{FF2B5EF4-FFF2-40B4-BE49-F238E27FC236}">
                  <a16:creationId xmlns:a16="http://schemas.microsoft.com/office/drawing/2014/main" id="{D78676D6-B51B-FA51-1E5B-F6F309E24EFD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>
              <a:extLst>
                <a:ext uri="{FF2B5EF4-FFF2-40B4-BE49-F238E27FC236}">
                  <a16:creationId xmlns:a16="http://schemas.microsoft.com/office/drawing/2014/main" id="{8E0DF0C7-1F5D-7DE4-3835-815A9E18A28E}"/>
                </a:ext>
              </a:extLst>
            </p:cNvPr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>
              <a:extLst>
                <a:ext uri="{FF2B5EF4-FFF2-40B4-BE49-F238E27FC236}">
                  <a16:creationId xmlns:a16="http://schemas.microsoft.com/office/drawing/2014/main" id="{9A8C9B5B-0B0F-7D27-FC1E-B97E58AD6B2C}"/>
                </a:ext>
              </a:extLst>
            </p:cNvPr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>
              <a:extLst>
                <a:ext uri="{FF2B5EF4-FFF2-40B4-BE49-F238E27FC236}">
                  <a16:creationId xmlns:a16="http://schemas.microsoft.com/office/drawing/2014/main" id="{C7DBE2EC-EAC2-3E51-8EE6-6FE96592A57E}"/>
                </a:ext>
              </a:extLst>
            </p:cNvPr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>
              <a:extLst>
                <a:ext uri="{FF2B5EF4-FFF2-40B4-BE49-F238E27FC236}">
                  <a16:creationId xmlns:a16="http://schemas.microsoft.com/office/drawing/2014/main" id="{087DB5F0-C935-7F08-55FF-1645F78C27D8}"/>
                </a:ext>
              </a:extLst>
            </p:cNvPr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>
              <a:extLst>
                <a:ext uri="{FF2B5EF4-FFF2-40B4-BE49-F238E27FC236}">
                  <a16:creationId xmlns:a16="http://schemas.microsoft.com/office/drawing/2014/main" id="{40ADB27A-6C07-4F31-6B59-FB7A0CFEF4B9}"/>
                </a:ext>
              </a:extLst>
            </p:cNvPr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>
              <a:extLst>
                <a:ext uri="{FF2B5EF4-FFF2-40B4-BE49-F238E27FC236}">
                  <a16:creationId xmlns:a16="http://schemas.microsoft.com/office/drawing/2014/main" id="{7E7C7736-7F66-E239-9512-3E69CDE76D1D}"/>
                </a:ext>
              </a:extLst>
            </p:cNvPr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>
              <a:extLst>
                <a:ext uri="{FF2B5EF4-FFF2-40B4-BE49-F238E27FC236}">
                  <a16:creationId xmlns:a16="http://schemas.microsoft.com/office/drawing/2014/main" id="{F783E62A-CEB3-D790-FA2F-7E364DD8FDD6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>
              <a:extLst>
                <a:ext uri="{FF2B5EF4-FFF2-40B4-BE49-F238E27FC236}">
                  <a16:creationId xmlns:a16="http://schemas.microsoft.com/office/drawing/2014/main" id="{0D7A928D-36BC-6DA6-47A1-EC79F85CFB31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>
              <a:extLst>
                <a:ext uri="{FF2B5EF4-FFF2-40B4-BE49-F238E27FC236}">
                  <a16:creationId xmlns:a16="http://schemas.microsoft.com/office/drawing/2014/main" id="{02F3125D-67DB-A9F6-333B-0A532D745484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DFAF0D85-6537-6C07-E1F6-ABE0CF8A9F93}"/>
                </a:ext>
              </a:extLst>
            </p:cNvPr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353DAA2F-4405-F9F2-6645-1F1955BF7627}"/>
                </a:ext>
              </a:extLst>
            </p:cNvPr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1BACC86-7A5B-D6E3-1912-58E36BF64D10}"/>
              </a:ext>
            </a:extLst>
          </p:cNvPr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9CE612-79DA-AA63-833F-925EE1B46EC4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216CA10-575A-72A2-3345-F68630B3C293}"/>
              </a:ext>
            </a:extLst>
          </p:cNvPr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E9D52F-DD59-EE17-9FDC-87080C33B019}"/>
              </a:ext>
            </a:extLst>
          </p:cNvPr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8" name="Date Placeholder 4">
            <a:extLst>
              <a:ext uri="{FF2B5EF4-FFF2-40B4-BE49-F238E27FC236}">
                <a16:creationId xmlns:a16="http://schemas.microsoft.com/office/drawing/2014/main" id="{B9B46527-85EF-1EC9-5D2F-C9F9C7C5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274D-3739-43D8-A959-D1EB966CC466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0AA71385-792F-C080-C840-55F3C822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73952E75-2B01-DA4F-B99B-20BB4BBC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FB35-7AD3-4B47-938C-04A141C8FA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04739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>
            <a:extLst>
              <a:ext uri="{FF2B5EF4-FFF2-40B4-BE49-F238E27FC236}">
                <a16:creationId xmlns:a16="http://schemas.microsoft.com/office/drawing/2014/main" id="{C431FB69-B74C-D5C2-AE63-E7318A1E0657}"/>
              </a:ext>
            </a:extLst>
          </p:cNvPr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>
              <a:extLst>
                <a:ext uri="{FF2B5EF4-FFF2-40B4-BE49-F238E27FC236}">
                  <a16:creationId xmlns:a16="http://schemas.microsoft.com/office/drawing/2014/main" id="{C30E8A11-17D9-A74A-66C1-3B88AD7260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>
                <a:extLst>
                  <a:ext uri="{FF2B5EF4-FFF2-40B4-BE49-F238E27FC236}">
                    <a16:creationId xmlns:a16="http://schemas.microsoft.com/office/drawing/2014/main" id="{5ADB086E-8AD7-5826-22A7-204B4EBC29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A7E66221-513F-294E-C843-EFB80BC8929C}"/>
                    </a:ext>
                  </a:extLst>
                </p:cNvPr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>
                  <a:extLst>
                    <a:ext uri="{FF2B5EF4-FFF2-40B4-BE49-F238E27FC236}">
                      <a16:creationId xmlns:a16="http://schemas.microsoft.com/office/drawing/2014/main" id="{34DFC34D-E64E-4CC4-7209-7050D7CF6904}"/>
                    </a:ext>
                  </a:extLst>
                </p:cNvPr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>
                  <a:extLst>
                    <a:ext uri="{FF2B5EF4-FFF2-40B4-BE49-F238E27FC236}">
                      <a16:creationId xmlns:a16="http://schemas.microsoft.com/office/drawing/2014/main" id="{90E26473-48B0-6396-B111-A578B379AE6C}"/>
                    </a:ext>
                  </a:extLst>
                </p:cNvPr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>
                <a:extLst>
                  <a:ext uri="{FF2B5EF4-FFF2-40B4-BE49-F238E27FC236}">
                    <a16:creationId xmlns:a16="http://schemas.microsoft.com/office/drawing/2014/main" id="{69DFE4CD-58CC-E07F-2513-533465AEB3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C81F5452-6C85-7544-E7CB-BE9540D89AE0}"/>
                    </a:ext>
                  </a:extLst>
                </p:cNvPr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DDB5E4FF-85B0-466E-9ACE-B5F0FB3B79C6}"/>
                    </a:ext>
                  </a:extLst>
                </p:cNvPr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D19A6445-10C6-D1AD-5EB5-B22A6D13282B}"/>
                    </a:ext>
                  </a:extLst>
                </p:cNvPr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>
                <a:extLst>
                  <a:ext uri="{FF2B5EF4-FFF2-40B4-BE49-F238E27FC236}">
                    <a16:creationId xmlns:a16="http://schemas.microsoft.com/office/drawing/2014/main" id="{AA09ED6B-0C90-4E93-A0A3-54DF2A995D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A6C0F7E0-680D-3AC7-4D25-E35B7969B423}"/>
                    </a:ext>
                  </a:extLst>
                </p:cNvPr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0D6BBF3E-8F71-1C75-BB38-0571BF1EE8B0}"/>
                    </a:ext>
                  </a:extLst>
                </p:cNvPr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A7D4BEC6-34C3-AF96-9B4F-9C95C7879C24}"/>
                    </a:ext>
                  </a:extLst>
                </p:cNvPr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699FC90-927E-A45F-AB63-CA27133E7D7A}"/>
                  </a:ext>
                </a:extLst>
              </p:cNvPr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066873E-64E7-DBEC-0FD2-EA521B16D0EA}"/>
                  </a:ext>
                </a:extLst>
              </p:cNvPr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1241422-4940-CA01-D8D1-E0B7C411EE1B}"/>
                  </a:ext>
                </a:extLst>
              </p:cNvPr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3DA1E6F-F80D-04D4-07D1-44C491547213}"/>
                </a:ext>
              </a:extLst>
            </p:cNvPr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ED51FE9-EC60-932E-1C7A-06F1DC113E7C}"/>
                </a:ext>
              </a:extLst>
            </p:cNvPr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43C0479-4E29-14C1-4D4C-47676FBC6EC7}"/>
                </a:ext>
              </a:extLst>
            </p:cNvPr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EF2F0F4-77CF-6B4E-64C0-5E52E6514D5D}"/>
                </a:ext>
              </a:extLst>
            </p:cNvPr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7A2102F-DAFB-527F-E8DE-3B38330DF4B6}"/>
                </a:ext>
              </a:extLst>
            </p:cNvPr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C6A454FC-B855-EB81-D1E2-47AA5ADBE877}"/>
                </a:ext>
              </a:extLst>
            </p:cNvPr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26CA416F-C059-E3C6-7A15-0D374BBB94FB}"/>
                </a:ext>
              </a:extLst>
            </p:cNvPr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CCD84FC5-5D15-B287-920A-942D315CB4F4}"/>
                </a:ext>
              </a:extLst>
            </p:cNvPr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6164C99-C8F2-CFD6-F1BD-7C229C1A4E02}"/>
                </a:ext>
              </a:extLst>
            </p:cNvPr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F0C18295-6DBF-B8A4-CA67-2E2058C6E537}"/>
                </a:ext>
              </a:extLst>
            </p:cNvPr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30E5A28-79F4-3A86-3285-69AF3DDCABA6}"/>
                </a:ext>
              </a:extLst>
            </p:cNvPr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E4C2CA84-02CA-32CA-74F6-538BD7F56C4A}"/>
                </a:ext>
              </a:extLst>
            </p:cNvPr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C6F53F46-9599-3459-D96B-13A903C7DDED}"/>
                </a:ext>
              </a:extLst>
            </p:cNvPr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E9420EB7-F320-5740-F907-10A930CBB6FE}"/>
                </a:ext>
              </a:extLst>
            </p:cNvPr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C46C165E-9E9C-2D49-FDEA-9C0E4D9F85F3}"/>
                </a:ext>
              </a:extLst>
            </p:cNvPr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1F41A381-84F2-89B7-6BA5-6549819347C9}"/>
                </a:ext>
              </a:extLst>
            </p:cNvPr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29C6F0C8-A86B-5DB5-B76B-97BA7ACCC006}"/>
                </a:ext>
              </a:extLst>
            </p:cNvPr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3CBB09DF-5301-5562-84BC-D7E9EFAE7D25}"/>
                </a:ext>
              </a:extLst>
            </p:cNvPr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48D5D8B0-8256-DE16-3DDA-A9FA16A280D2}"/>
                </a:ext>
              </a:extLst>
            </p:cNvPr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AE8B5FEC-CA5A-5A06-EC8D-A08A441A50EA}"/>
                </a:ext>
              </a:extLst>
            </p:cNvPr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1C3E88B-C94E-95D3-4540-6D1C2A909058}"/>
                </a:ext>
              </a:extLst>
            </p:cNvPr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F9E9E70-7AD4-180F-3475-778ED1D403E1}"/>
                </a:ext>
              </a:extLst>
            </p:cNvPr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8B3C13AD-2CCE-E029-24DC-C35464EF22D8}"/>
              </a:ext>
            </a:extLst>
          </p:cNvPr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D05980A-BC08-6756-4556-5B1FA0BD8CAD}"/>
              </a:ext>
            </a:extLst>
          </p:cNvPr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F15C1E-4823-373A-127F-FEAC95E99C86}"/>
              </a:ext>
            </a:extLst>
          </p:cNvPr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>
            <a:extLst>
              <a:ext uri="{FF2B5EF4-FFF2-40B4-BE49-F238E27FC236}">
                <a16:creationId xmlns:a16="http://schemas.microsoft.com/office/drawing/2014/main" id="{9BF3E18F-F33C-F1BA-32C8-9017C5267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31" name="Text Placeholder 2">
            <a:extLst>
              <a:ext uri="{FF2B5EF4-FFF2-40B4-BE49-F238E27FC236}">
                <a16:creationId xmlns:a16="http://schemas.microsoft.com/office/drawing/2014/main" id="{5466D4C8-9708-A171-7AA0-C1E7EA352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3DFA4-DAE6-F7BB-F9B1-C1FE6E50E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DDD113FD-DF39-4B4A-9BF4-3DC52547F58C}" type="datetimeFigureOut">
              <a:rPr lang="fr-FR"/>
              <a:pPr>
                <a:defRPr/>
              </a:pPr>
              <a:t>31/07/2024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7851-A764-AA4B-58E8-D60CE777B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D793F-AF6C-F525-9C35-AF61E26BE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E4C0B9FA-272B-4A07-995A-8DFC31F764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695" r:id="rId10"/>
    <p:sldLayoutId id="2147483696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82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82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82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82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82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alaoshi-bordeaux.fr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53955-FED5-B7A1-2702-D749D44A6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2520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FR" dirty="0"/>
            </a:br>
            <a:r>
              <a:rPr lang="fr-FR" dirty="0"/>
              <a:t>Pourquoi étudier le chinois ?</a:t>
            </a:r>
            <a:br>
              <a:rPr lang="fr-FR" dirty="0"/>
            </a:br>
            <a:r>
              <a:rPr lang="zh-CN" altLang="fr-FR" dirty="0"/>
              <a:t>为什么要学习汉语</a:t>
            </a:r>
            <a:r>
              <a:rPr lang="fr-FR" altLang="zh-CN" dirty="0"/>
              <a:t>….</a:t>
            </a:r>
            <a:endParaRPr lang="fr-FR" dirty="0"/>
          </a:p>
        </p:txBody>
      </p:sp>
      <p:sp>
        <p:nvSpPr>
          <p:cNvPr id="6147" name="Sous-titre 2">
            <a:extLst>
              <a:ext uri="{FF2B5EF4-FFF2-40B4-BE49-F238E27FC236}">
                <a16:creationId xmlns:a16="http://schemas.microsoft.com/office/drawing/2014/main" id="{5E516165-79DE-FB66-562A-10870FD777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32363" y="5300663"/>
            <a:ext cx="3309937" cy="5207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r-FR" altLang="fr-FR" dirty="0"/>
              <a:t>Par Nathalie  de Casas</a:t>
            </a:r>
          </a:p>
          <a:p>
            <a:pPr algn="ctr" eaLnBrk="1" hangingPunct="1"/>
            <a:r>
              <a:rPr lang="zh-CN" altLang="fr-FR" dirty="0"/>
              <a:t>马老师</a:t>
            </a:r>
            <a:endParaRPr lang="fr-FR" altLang="fr-FR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513A7-6C1A-3257-AFD8-0DA8C65F9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2" y="476672"/>
            <a:ext cx="7026275" cy="647700"/>
          </a:xfrm>
        </p:spPr>
        <p:txBody>
          <a:bodyPr/>
          <a:lstStyle/>
          <a:p>
            <a:pPr algn="ctr" eaLnBrk="1" hangingPunct="1"/>
            <a:r>
              <a:rPr lang="fr-FR" altLang="fr-FR" sz="1800" b="1" dirty="0">
                <a:solidFill>
                  <a:schemeClr val="tx1"/>
                </a:solidFill>
              </a:rPr>
              <a:t>Pourquoi commencer en 2de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61198-218A-E9E6-0F8B-EF6A3AB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144" y="1278669"/>
            <a:ext cx="6777037" cy="251985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68580" indent="0" eaLnBrk="1" fontAlgn="auto" hangingPunct="1">
              <a:spcAft>
                <a:spcPts val="0"/>
              </a:spcAft>
              <a:buNone/>
              <a:tabLst>
                <a:tab pos="1257300" algn="l"/>
                <a:tab pos="2336800" algn="l"/>
              </a:tabLst>
              <a:defRPr/>
            </a:pPr>
            <a:r>
              <a:rPr lang="fr-FR" sz="2000" b="1" i="1" dirty="0"/>
              <a:t>Un apprentissage efficace, vivant et tranquille</a:t>
            </a:r>
            <a:r>
              <a:rPr lang="fr-FR" sz="2000" dirty="0"/>
              <a:t> !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tabLst>
                <a:tab pos="1257300" algn="l"/>
                <a:tab pos="2336800" algn="l"/>
              </a:tabLst>
              <a:defRPr/>
            </a:pPr>
            <a:r>
              <a:rPr lang="fr-FR" sz="1600" b="1" dirty="0"/>
              <a:t>3 h/semaine </a:t>
            </a:r>
            <a:r>
              <a:rPr lang="fr-FR" sz="1600" dirty="0"/>
              <a:t>de pratique en classe, et très peu de devoirs à la maison 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tabLst>
                <a:tab pos="1257300" algn="l"/>
                <a:tab pos="2336800" algn="l"/>
              </a:tabLst>
              <a:defRPr/>
            </a:pPr>
            <a:r>
              <a:rPr lang="fr-FR" sz="1600" dirty="0"/>
              <a:t>La «</a:t>
            </a:r>
            <a:r>
              <a:rPr lang="fr-FR" sz="1600" b="1" dirty="0"/>
              <a:t> culture </a:t>
            </a:r>
            <a:r>
              <a:rPr lang="fr-FR" sz="1600" dirty="0"/>
              <a:t>» chinoise au centre des cours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tabLst>
                <a:tab pos="1257300" algn="l"/>
                <a:tab pos="2336800" algn="l"/>
              </a:tabLst>
              <a:defRPr/>
            </a:pPr>
            <a:r>
              <a:rPr lang="fr-FR" sz="1600" dirty="0"/>
              <a:t>C’est le bon moment : car tu as encore une “</a:t>
            </a:r>
            <a:r>
              <a:rPr lang="fr-FR" sz="1600" b="1" dirty="0"/>
              <a:t>bonne” oreille </a:t>
            </a:r>
            <a:r>
              <a:rPr lang="fr-FR" sz="1600" dirty="0"/>
              <a:t>! </a:t>
            </a:r>
          </a:p>
          <a:p>
            <a:r>
              <a:rPr lang="fr-FR" sz="1600" dirty="0"/>
              <a:t>Apprendre une culture si différente ouvre l’esprit et t’aidera à </a:t>
            </a:r>
            <a:r>
              <a:rPr lang="fr-FR" sz="1600" b="1" dirty="0"/>
              <a:t>mieux comprendre le monde asiatique,</a:t>
            </a:r>
            <a:endParaRPr lang="fr-FR" altLang="zh-CN" sz="1600" dirty="0"/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C8F77D8E-D9E1-0A1E-31CB-FCECB188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127">
            <a:off x="5724129" y="4093706"/>
            <a:ext cx="2664296" cy="20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ours de calligraphie chinoise pour enfants - Centre culturel de Chine à  Paris">
            <a:extLst>
              <a:ext uri="{FF2B5EF4-FFF2-40B4-BE49-F238E27FC236}">
                <a16:creationId xmlns:a16="http://schemas.microsoft.com/office/drawing/2014/main" id="{BB4BF524-FA69-4E6B-EDBD-69F9104F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464">
            <a:off x="1073241" y="4276799"/>
            <a:ext cx="3690938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95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autoUpdateAnimBg="0"/>
      <p:bldP spid="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838A13F-6AF8-EFA4-4C69-B450E6BBB784}"/>
              </a:ext>
            </a:extLst>
          </p:cNvPr>
          <p:cNvSpPr txBox="1"/>
          <p:nvPr/>
        </p:nvSpPr>
        <p:spPr>
          <a:xfrm>
            <a:off x="1024812" y="1404825"/>
            <a:ext cx="65603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+mn-lt"/>
              </a:rPr>
              <a:t>Passe une année scolaire dans notre école jumelle chinoise en fin de 1ère : </a:t>
            </a:r>
            <a:endParaRPr lang="fr-FR" sz="1600" dirty="0">
              <a:solidFill>
                <a:schemeClr val="tx2"/>
              </a:solidFill>
              <a:latin typeface="+mn-lt"/>
            </a:endParaRPr>
          </a:p>
          <a:p>
            <a:pPr marL="69850" indent="0">
              <a:buNone/>
            </a:pPr>
            <a:r>
              <a:rPr lang="fr-FR" sz="1600" dirty="0">
                <a:solidFill>
                  <a:schemeClr val="tx2"/>
                </a:solidFill>
                <a:latin typeface="+mn-lt"/>
              </a:rPr>
              <a:t>2 de nos élèves partent suivre des cours en immersion totale. Le tout sans aucun frais à payer supplémentaire.</a:t>
            </a:r>
          </a:p>
          <a:p>
            <a:pPr marL="69850" indent="0">
              <a:buNone/>
            </a:pPr>
            <a:r>
              <a:rPr lang="fr-FR" sz="1600" dirty="0">
                <a:solidFill>
                  <a:schemeClr val="tx2"/>
                </a:solidFill>
                <a:latin typeface="+mn-lt"/>
              </a:rPr>
              <a:t>Pour plus de détails, rdv sur mon site : </a:t>
            </a:r>
            <a:r>
              <a:rPr lang="fr-FR" sz="1600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https://www.malaoshi-bordeaux.fr</a:t>
            </a:r>
            <a:endParaRPr lang="fr-FR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076F869-BF26-538F-8A33-2BA3321A6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620688"/>
            <a:ext cx="7024687" cy="525611"/>
          </a:xfrm>
        </p:spPr>
        <p:txBody>
          <a:bodyPr/>
          <a:lstStyle/>
          <a:p>
            <a:pPr algn="ctr" eaLnBrk="1" hangingPunct="1"/>
            <a:r>
              <a:rPr lang="fr-FR" altLang="fr-FR" sz="1800" b="1" dirty="0">
                <a:solidFill>
                  <a:schemeClr val="tx1"/>
                </a:solidFill>
              </a:rPr>
              <a:t>Un échange unique en France !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5D7E5C8-FC18-ED58-1194-C39612E47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5" t="40696" r="33757" b="36879"/>
          <a:stretch/>
        </p:blipFill>
        <p:spPr bwMode="auto">
          <a:xfrm rot="21350532">
            <a:off x="6114328" y="4370680"/>
            <a:ext cx="2198847" cy="1617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004B5BB-5C47-1CC8-B656-B4932B5A8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276">
            <a:off x="3722856" y="3045006"/>
            <a:ext cx="2809139" cy="158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064187A1-36F9-CB38-118C-60C83742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2" t="40006" r="51338" b="37569"/>
          <a:stretch/>
        </p:blipFill>
        <p:spPr bwMode="auto">
          <a:xfrm>
            <a:off x="2518458" y="4607426"/>
            <a:ext cx="2024609" cy="161736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Espace réservé du contenu 6">
            <a:extLst>
              <a:ext uri="{FF2B5EF4-FFF2-40B4-BE49-F238E27FC236}">
                <a16:creationId xmlns:a16="http://schemas.microsoft.com/office/drawing/2014/main" id="{B4D45551-8BB1-7688-D0F8-22ED3BF1F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40006" r="67128" b="37569"/>
          <a:stretch/>
        </p:blipFill>
        <p:spPr bwMode="auto">
          <a:xfrm rot="21321080">
            <a:off x="619944" y="3026966"/>
            <a:ext cx="2359496" cy="161736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135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A86C3EFE-2388-14BA-084E-2E8064DDD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730723"/>
            <a:ext cx="7024687" cy="601662"/>
          </a:xfrm>
        </p:spPr>
        <p:txBody>
          <a:bodyPr/>
          <a:lstStyle/>
          <a:p>
            <a:pPr algn="ctr" eaLnBrk="1" hangingPunct="1"/>
            <a:r>
              <a:rPr lang="fr-FR" altLang="fr-FR" sz="1800" b="1" dirty="0">
                <a:solidFill>
                  <a:schemeClr val="tx1"/>
                </a:solidFill>
              </a:rPr>
              <a:t>Vrai ou faux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979D76-1AB8-5261-0427-CACFB2F3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484785"/>
            <a:ext cx="6777037" cy="390366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r-FR" dirty="0"/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r-FR" dirty="0"/>
              <a:t>J’aurai trop de travail ! Il faut que je me concentre sur mes spécialités ! </a:t>
            </a:r>
          </a:p>
          <a:p>
            <a:pPr indent="-34290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r-FR" dirty="0"/>
              <a:t>Je risque d’avoir des mauvaises notes et qu’on m’oblige à continuer !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r-FR" dirty="0"/>
              <a:t>Je vais me démarquer des autres et personnaliser mon profil </a:t>
            </a:r>
            <a:r>
              <a:rPr lang="fr-FR" dirty="0" err="1"/>
              <a:t>parcoursup</a:t>
            </a:r>
            <a:endParaRPr lang="fr-FR" dirty="0"/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r>
              <a:rPr lang="fr-FR" dirty="0"/>
              <a:t>Je pourrais continuer ensuite, il y a plein d’écoles avec du chinois</a:t>
            </a:r>
          </a:p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dirty="0"/>
              <a:t>Alors  pourquoi pas toi  ? !!!!! </a:t>
            </a:r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defRPr/>
            </a:pPr>
            <a:endParaRPr lang="fr-FR" dirty="0"/>
          </a:p>
        </p:txBody>
      </p:sp>
      <p:pic>
        <p:nvPicPr>
          <p:cNvPr id="14342" name="Picture 6" descr="Les personnages de &quot;Kung Fu Panda 2&quot; - Dossier Cinéma - AlloCiné">
            <a:extLst>
              <a:ext uri="{FF2B5EF4-FFF2-40B4-BE49-F238E27FC236}">
                <a16:creationId xmlns:a16="http://schemas.microsoft.com/office/drawing/2014/main" id="{F2F5DD20-F7D8-B0AA-D494-4229DE680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r="31134"/>
          <a:stretch/>
        </p:blipFill>
        <p:spPr bwMode="auto">
          <a:xfrm>
            <a:off x="5532087" y="4461308"/>
            <a:ext cx="2252013" cy="182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6A82A32-F616-7BD7-52D2-C29D54AB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63" y="5084763"/>
            <a:ext cx="7026275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dirty="0">
                <a:solidFill>
                  <a:schemeClr val="tx1"/>
                </a:solidFill>
              </a:rPr>
              <a:t>Traduction : « _ 6 900 langues parlées sur cette planète ? Quel bazar !!!!! Bon… je choisis la plus parlée !</a:t>
            </a:r>
          </a:p>
        </p:txBody>
      </p:sp>
      <p:pic>
        <p:nvPicPr>
          <p:cNvPr id="2050" name="Picture 2" descr="C:\Users\nathalie\AppData\Local\Microsoft\Windows\INetCache\IE\E4RNYDZG\Planète_Terre-6295[1].jpg">
            <a:extLst>
              <a:ext uri="{FF2B5EF4-FFF2-40B4-BE49-F238E27FC236}">
                <a16:creationId xmlns:a16="http://schemas.microsoft.com/office/drawing/2014/main" id="{B05A012E-4F64-3488-5F19-2977CCFD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204040" cy="320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ulle ronde 6">
            <a:extLst>
              <a:ext uri="{FF2B5EF4-FFF2-40B4-BE49-F238E27FC236}">
                <a16:creationId xmlns:a16="http://schemas.microsoft.com/office/drawing/2014/main" id="{0428C597-CD48-F9CE-AEE4-108C4FF0E7F4}"/>
              </a:ext>
            </a:extLst>
          </p:cNvPr>
          <p:cNvSpPr/>
          <p:nvPr/>
        </p:nvSpPr>
        <p:spPr>
          <a:xfrm>
            <a:off x="1908175" y="836613"/>
            <a:ext cx="3240088" cy="2376487"/>
          </a:xfrm>
          <a:prstGeom prst="wedgeEllipseCallout">
            <a:avLst>
              <a:gd name="adj1" fmla="val -8825"/>
              <a:gd name="adj2" fmla="val 77893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latin typeface="MT Extra" panose="05050102010205020202" pitchFamily="18" charset="2"/>
              </a:rPr>
              <a:t>lkfjùzoegEUGJùrog</a:t>
            </a:r>
            <a:r>
              <a:rPr lang="fr-FR" dirty="0">
                <a:latin typeface="MT Extra" panose="05050102010205020202" pitchFamily="18" charset="2"/>
              </a:rPr>
              <a:t>&lt;</a:t>
            </a:r>
            <a:r>
              <a:rPr lang="fr-FR" dirty="0" err="1">
                <a:latin typeface="MT Extra" panose="05050102010205020202" pitchFamily="18" charset="2"/>
              </a:rPr>
              <a:t>v!lwjdmaorjaemorgjeamorgqlfjemogh</a:t>
            </a:r>
            <a:endParaRPr lang="fr-FR" dirty="0">
              <a:latin typeface="MT Extra" panose="05050102010205020202" pitchFamily="18" charset="2"/>
            </a:endParaRPr>
          </a:p>
        </p:txBody>
      </p:sp>
      <p:pic>
        <p:nvPicPr>
          <p:cNvPr id="7174" name="Picture 4" descr="C:\Users\nathalie\AppData\Local\Microsoft\Windows\INetCache\IE\VJILE9JD\Alien2[1].png">
            <a:extLst>
              <a:ext uri="{FF2B5EF4-FFF2-40B4-BE49-F238E27FC236}">
                <a16:creationId xmlns:a16="http://schemas.microsoft.com/office/drawing/2014/main" id="{7CBEFCD1-EC5E-0EFB-2095-A3484991C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87613"/>
            <a:ext cx="27432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113C9-C76C-DA68-E70F-99666F55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1771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Les langues les plus parlées dans le monde…</a:t>
            </a:r>
            <a:b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fr-FR" sz="2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Espace réservé du contenu 3">
            <a:extLst>
              <a:ext uri="{FF2B5EF4-FFF2-40B4-BE49-F238E27FC236}">
                <a16:creationId xmlns:a16="http://schemas.microsoft.com/office/drawing/2014/main" id="{1DD7E4FA-D914-2478-0454-DBA4700232F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/>
          <a:stretch/>
        </p:blipFill>
        <p:spPr>
          <a:xfrm>
            <a:off x="1547664" y="2273300"/>
            <a:ext cx="6323161" cy="3609975"/>
          </a:xfrm>
        </p:spPr>
      </p:pic>
      <p:sp>
        <p:nvSpPr>
          <p:cNvPr id="3" name="Explosion : 8 points 2">
            <a:extLst>
              <a:ext uri="{FF2B5EF4-FFF2-40B4-BE49-F238E27FC236}">
                <a16:creationId xmlns:a16="http://schemas.microsoft.com/office/drawing/2014/main" id="{A18FABEB-6BFF-7440-8ACC-86CD40DBC27F}"/>
              </a:ext>
            </a:extLst>
          </p:cNvPr>
          <p:cNvSpPr/>
          <p:nvPr/>
        </p:nvSpPr>
        <p:spPr>
          <a:xfrm>
            <a:off x="6516216" y="1196752"/>
            <a:ext cx="2304256" cy="2448272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Le chinois est une des 6 langues utilisées à l ONU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FB466896-4457-2CAF-4D22-3C7CD2F05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Où parle-t-on chinois ?</a:t>
            </a:r>
          </a:p>
        </p:txBody>
      </p:sp>
      <p:pic>
        <p:nvPicPr>
          <p:cNvPr id="9219" name="Espace réservé du contenu 3">
            <a:extLst>
              <a:ext uri="{FF2B5EF4-FFF2-40B4-BE49-F238E27FC236}">
                <a16:creationId xmlns:a16="http://schemas.microsoft.com/office/drawing/2014/main" id="{0A864601-E3E8-BBF8-2D69-C52EB2AD4B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3650"/>
            <a:ext cx="7907337" cy="5189538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77EB795-BCCE-1604-1514-0B83DFFF5780}"/>
              </a:ext>
            </a:extLst>
          </p:cNvPr>
          <p:cNvSpPr txBox="1"/>
          <p:nvPr/>
        </p:nvSpPr>
        <p:spPr>
          <a:xfrm>
            <a:off x="827088" y="774700"/>
            <a:ext cx="6193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Où parle-t ’on chinois dans le monde ?</a:t>
            </a:r>
          </a:p>
        </p:txBody>
      </p:sp>
      <p:sp>
        <p:nvSpPr>
          <p:cNvPr id="2" name="Explosion : 8 points 1">
            <a:extLst>
              <a:ext uri="{FF2B5EF4-FFF2-40B4-BE49-F238E27FC236}">
                <a16:creationId xmlns:a16="http://schemas.microsoft.com/office/drawing/2014/main" id="{98168402-5B7C-642B-A593-7FB53ECCEC25}"/>
              </a:ext>
            </a:extLst>
          </p:cNvPr>
          <p:cNvSpPr/>
          <p:nvPr/>
        </p:nvSpPr>
        <p:spPr>
          <a:xfrm>
            <a:off x="5746222" y="3711228"/>
            <a:ext cx="2304256" cy="2448272"/>
          </a:xfrm>
          <a:prstGeom prst="irregularSeal1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Le chinois = l’anglais de l’Asie 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F15DAD-878D-2591-B829-B624C52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37076"/>
          </a:xfrm>
        </p:spPr>
        <p:txBody>
          <a:bodyPr/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Un pays immense: combien de fois la taille de la France ? </a:t>
            </a:r>
          </a:p>
        </p:txBody>
      </p:sp>
      <p:pic>
        <p:nvPicPr>
          <p:cNvPr id="26626" name="Picture 2" descr="Comparer - BABOUTINES">
            <a:extLst>
              <a:ext uri="{FF2B5EF4-FFF2-40B4-BE49-F238E27FC236}">
                <a16:creationId xmlns:a16="http://schemas.microsoft.com/office/drawing/2014/main" id="{0205B4D1-4B94-C5DD-5247-4DAB8C9037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86" y="1779086"/>
            <a:ext cx="6874406" cy="445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6010A29C-CE7E-EC89-18D6-319DB585C147}"/>
              </a:ext>
            </a:extLst>
          </p:cNvPr>
          <p:cNvSpPr/>
          <p:nvPr/>
        </p:nvSpPr>
        <p:spPr>
          <a:xfrm>
            <a:off x="647564" y="3767066"/>
            <a:ext cx="2304256" cy="2448272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26900B-119D-8936-56C0-34CC6B586EAF}"/>
              </a:ext>
            </a:extLst>
          </p:cNvPr>
          <p:cNvSpPr txBox="1"/>
          <p:nvPr/>
        </p:nvSpPr>
        <p:spPr>
          <a:xfrm>
            <a:off x="1189639" y="46680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17 fois la France !</a:t>
            </a:r>
          </a:p>
        </p:txBody>
      </p:sp>
    </p:spTree>
    <p:extLst>
      <p:ext uri="{BB962C8B-B14F-4D97-AF65-F5344CB8AC3E}">
        <p14:creationId xmlns:p14="http://schemas.microsoft.com/office/powerpoint/2010/main" val="3074459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F15DAD-878D-2591-B829-B624C52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9" y="480684"/>
            <a:ext cx="7024687" cy="954240"/>
          </a:xfrm>
        </p:spPr>
        <p:txBody>
          <a:bodyPr/>
          <a:lstStyle/>
          <a:p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Une grande puissance économique : à quel rang mondial  ? </a:t>
            </a:r>
          </a:p>
        </p:txBody>
      </p:sp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6010A29C-CE7E-EC89-18D6-319DB585C147}"/>
              </a:ext>
            </a:extLst>
          </p:cNvPr>
          <p:cNvSpPr/>
          <p:nvPr/>
        </p:nvSpPr>
        <p:spPr>
          <a:xfrm>
            <a:off x="755576" y="2574196"/>
            <a:ext cx="2304256" cy="2448272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26900B-119D-8936-56C0-34CC6B586EAF}"/>
              </a:ext>
            </a:extLst>
          </p:cNvPr>
          <p:cNvSpPr txBox="1"/>
          <p:nvPr/>
        </p:nvSpPr>
        <p:spPr>
          <a:xfrm>
            <a:off x="1475656" y="342900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place ! </a:t>
            </a:r>
          </a:p>
        </p:txBody>
      </p:sp>
      <p:pic>
        <p:nvPicPr>
          <p:cNvPr id="38914" name="Picture 2" descr="Infographie. Si les PIB m'étaient comptés">
            <a:extLst>
              <a:ext uri="{FF2B5EF4-FFF2-40B4-BE49-F238E27FC236}">
                <a16:creationId xmlns:a16="http://schemas.microsoft.com/office/drawing/2014/main" id="{E11B418A-FC54-2FA4-C658-B03B9DEF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64379"/>
            <a:ext cx="4896544" cy="448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C7D466-A961-E2B4-B844-A31A0136F295}"/>
              </a:ext>
            </a:extLst>
          </p:cNvPr>
          <p:cNvSpPr txBox="1"/>
          <p:nvPr/>
        </p:nvSpPr>
        <p:spPr>
          <a:xfrm>
            <a:off x="1043608" y="6100317"/>
            <a:ext cx="72728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https://www.courrierinternational.com/grand-format/infographie-si-les-pib-metaient-comptes</a:t>
            </a:r>
          </a:p>
        </p:txBody>
      </p:sp>
    </p:spTree>
    <p:extLst>
      <p:ext uri="{BB962C8B-B14F-4D97-AF65-F5344CB8AC3E}">
        <p14:creationId xmlns:p14="http://schemas.microsoft.com/office/powerpoint/2010/main" val="2567705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F15DAD-878D-2591-B829-B624C52A2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56" y="825258"/>
            <a:ext cx="7024687" cy="501764"/>
          </a:xfrm>
        </p:spPr>
        <p:txBody>
          <a:bodyPr/>
          <a:lstStyle/>
          <a:p>
            <a:r>
              <a:rPr lang="fr-FR" sz="1800" b="1" dirty="0">
                <a:solidFill>
                  <a:schemeClr val="tx1"/>
                </a:solidFill>
              </a:rPr>
              <a:t>Un partenaire incontournable : quelques exemples 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F64561-78ED-DA3A-C1B0-61C0E1C45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24" t="780" r="2177" b="29806"/>
          <a:stretch/>
        </p:blipFill>
        <p:spPr>
          <a:xfrm>
            <a:off x="1979712" y="1484784"/>
            <a:ext cx="6192688" cy="5042142"/>
          </a:xfrm>
          <a:prstGeom prst="rect">
            <a:avLst/>
          </a:prstGeom>
        </p:spPr>
      </p:pic>
      <p:sp>
        <p:nvSpPr>
          <p:cNvPr id="5" name="Explosion : 8 points 4">
            <a:extLst>
              <a:ext uri="{FF2B5EF4-FFF2-40B4-BE49-F238E27FC236}">
                <a16:creationId xmlns:a16="http://schemas.microsoft.com/office/drawing/2014/main" id="{6010A29C-CE7E-EC89-18D6-319DB585C147}"/>
              </a:ext>
            </a:extLst>
          </p:cNvPr>
          <p:cNvSpPr/>
          <p:nvPr/>
        </p:nvSpPr>
        <p:spPr>
          <a:xfrm>
            <a:off x="107504" y="3426708"/>
            <a:ext cx="2304256" cy="2448272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26900B-119D-8936-56C0-34CC6B586EAF}"/>
              </a:ext>
            </a:extLst>
          </p:cNvPr>
          <p:cNvSpPr txBox="1"/>
          <p:nvPr/>
        </p:nvSpPr>
        <p:spPr>
          <a:xfrm>
            <a:off x="654056" y="4221088"/>
            <a:ext cx="134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7</a:t>
            </a:r>
            <a:r>
              <a:rPr lang="fr-FR" b="1" baseline="30000" dirty="0"/>
              <a:t>ème</a:t>
            </a:r>
            <a:r>
              <a:rPr lang="fr-FR" b="1" dirty="0"/>
              <a:t> partenaire</a:t>
            </a:r>
          </a:p>
        </p:txBody>
      </p:sp>
    </p:spTree>
    <p:extLst>
      <p:ext uri="{BB962C8B-B14F-4D97-AF65-F5344CB8AC3E}">
        <p14:creationId xmlns:p14="http://schemas.microsoft.com/office/powerpoint/2010/main" val="600449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211256-6AE0-F0EC-4FE8-5F9BF1E1D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338" y="687387"/>
            <a:ext cx="7024687" cy="469106"/>
          </a:xfrm>
        </p:spPr>
        <p:txBody>
          <a:bodyPr/>
          <a:lstStyle/>
          <a:p>
            <a:pPr eaLnBrk="1" hangingPunct="1"/>
            <a:r>
              <a:rPr lang="fr-FR" altLang="fr-FR" sz="1800" b="1" dirty="0">
                <a:solidFill>
                  <a:schemeClr val="tx1"/>
                </a:solidFill>
              </a:rPr>
              <a:t>Etudier le chinois : est ce si difficile? Que remarques-tu?  </a:t>
            </a:r>
          </a:p>
        </p:txBody>
      </p:sp>
      <p:pic>
        <p:nvPicPr>
          <p:cNvPr id="10" name="Espace réservé du contenu 9" descr="Scrat &quot;L'age de glace&quot;">
            <a:extLst>
              <a:ext uri="{FF2B5EF4-FFF2-40B4-BE49-F238E27FC236}">
                <a16:creationId xmlns:a16="http://schemas.microsoft.com/office/drawing/2014/main" id="{B3BF1D7B-A6B3-C353-933A-BDB79AFB8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65" b="98291" l="2326" r="99535">
                        <a14:foregroundMark x1="29302" y1="25214" x2="29302" y2="25214"/>
                        <a14:foregroundMark x1="21860" y1="69231" x2="21860" y2="69231"/>
                        <a14:foregroundMark x1="96744" y1="35470" x2="96744" y2="35470"/>
                        <a14:foregroundMark x1="86512" y1="17949" x2="86512" y2="17949"/>
                        <a14:foregroundMark x1="80465" y1="15812" x2="80465" y2="15812"/>
                        <a14:foregroundMark x1="66512" y1="11111" x2="66512" y2="11111"/>
                        <a14:foregroundMark x1="60930" y1="14957" x2="60930" y2="14957"/>
                        <a14:foregroundMark x1="55349" y1="14530" x2="55349" y2="14530"/>
                        <a14:foregroundMark x1="47907" y1="14530" x2="47907" y2="14530"/>
                        <a14:foregroundMark x1="45581" y1="11538" x2="45581" y2="11538"/>
                        <a14:foregroundMark x1="59535" y1="7265" x2="59535" y2="7265"/>
                        <a14:foregroundMark x1="72558" y1="13675" x2="72558" y2="13675"/>
                        <a14:foregroundMark x1="91163" y1="35470" x2="91163" y2="35470"/>
                        <a14:foregroundMark x1="87907" y1="40171" x2="87907" y2="40171"/>
                        <a14:foregroundMark x1="99535" y1="32051" x2="99535" y2="32051"/>
                        <a14:foregroundMark x1="97209" y1="26923" x2="97209" y2="26923"/>
                        <a14:foregroundMark x1="96744" y1="23504" x2="96744" y2="23504"/>
                        <a14:foregroundMark x1="91163" y1="19231" x2="91163" y2="19231"/>
                        <a14:foregroundMark x1="52093" y1="8120" x2="52093" y2="8120"/>
                        <a14:foregroundMark x1="57674" y1="8974" x2="57674" y2="8974"/>
                        <a14:foregroundMark x1="63721" y1="9402" x2="63721" y2="9402"/>
                        <a14:foregroundMark x1="33023" y1="24359" x2="33023" y2="24359"/>
                        <a14:foregroundMark x1="36279" y1="18376" x2="36279" y2="18376"/>
                        <a14:foregroundMark x1="23256" y1="29487" x2="23256" y2="29487"/>
                        <a14:foregroundMark x1="24186" y1="25641" x2="24186" y2="25641"/>
                        <a14:foregroundMark x1="27442" y1="21368" x2="27442" y2="21368"/>
                        <a14:foregroundMark x1="20930" y1="31624" x2="20930" y2="31624"/>
                        <a14:foregroundMark x1="20930" y1="37179" x2="20930" y2="37179"/>
                        <a14:foregroundMark x1="19070" y1="53419" x2="19070" y2="53419"/>
                        <a14:foregroundMark x1="15814" y1="54701" x2="15814" y2="54701"/>
                        <a14:foregroundMark x1="14419" y1="62393" x2="14419" y2="62393"/>
                        <a14:foregroundMark x1="11628" y1="74359" x2="11628" y2="74359"/>
                        <a14:foregroundMark x1="11628" y1="69658" x2="11628" y2="69658"/>
                        <a14:foregroundMark x1="6512" y1="69231" x2="6512" y2="69231"/>
                        <a14:foregroundMark x1="8372" y1="85470" x2="8372" y2="85470"/>
                        <a14:foregroundMark x1="15349" y1="85470" x2="15349" y2="85470"/>
                        <a14:foregroundMark x1="27442" y1="85043" x2="27442" y2="85043"/>
                        <a14:foregroundMark x1="31163" y1="85470" x2="31163" y2="85470"/>
                        <a14:foregroundMark x1="20930" y1="88462" x2="20930" y2="88462"/>
                        <a14:foregroundMark x1="37209" y1="88462" x2="37209" y2="88462"/>
                        <a14:foregroundMark x1="29767" y1="87607" x2="29767" y2="87607"/>
                        <a14:foregroundMark x1="13953" y1="88462" x2="13953" y2="88462"/>
                        <a14:foregroundMark x1="59535" y1="88034" x2="59535" y2="88034"/>
                        <a14:foregroundMark x1="70233" y1="88462" x2="70233" y2="88462"/>
                        <a14:foregroundMark x1="65581" y1="88462" x2="65581" y2="88462"/>
                        <a14:foregroundMark x1="86512" y1="87607" x2="86512" y2="87607"/>
                        <a14:foregroundMark x1="51628" y1="91880" x2="51628" y2="91880"/>
                        <a14:foregroundMark x1="52093" y1="94017" x2="52093" y2="98291"/>
                        <a14:foregroundMark x1="77209" y1="96154" x2="77209" y2="96154"/>
                        <a14:foregroundMark x1="9767" y1="94017" x2="9767" y2="94017"/>
                        <a14:foregroundMark x1="4186" y1="92308" x2="4186" y2="92308"/>
                        <a14:foregroundMark x1="8372" y1="56838" x2="8372" y2="56838"/>
                        <a14:foregroundMark x1="8372" y1="50855" x2="8372" y2="50855"/>
                        <a14:foregroundMark x1="13488" y1="50427" x2="13488" y2="50427"/>
                        <a14:foregroundMark x1="13953" y1="45299" x2="13953" y2="45299"/>
                        <a14:foregroundMark x1="5116" y1="38462" x2="5116" y2="38462"/>
                        <a14:foregroundMark x1="8837" y1="35470" x2="8837" y2="35470"/>
                        <a14:foregroundMark x1="5581" y1="32051" x2="5581" y2="32051"/>
                        <a14:foregroundMark x1="2326" y1="27350" x2="2326" y2="27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048161" cy="222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 descr="1ère noisette Kdo!!!!!!!!! - Blog personnel de Scrat l'écureuil">
            <a:extLst>
              <a:ext uri="{FF2B5EF4-FFF2-40B4-BE49-F238E27FC236}">
                <a16:creationId xmlns:a16="http://schemas.microsoft.com/office/drawing/2014/main" id="{F302A1A2-D202-4EE1-DE4B-A87D84BB3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1094105" cy="9372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E33BC997-0027-89D8-E7EF-2B4A914FCB82}"/>
              </a:ext>
            </a:extLst>
          </p:cNvPr>
          <p:cNvSpPr/>
          <p:nvPr/>
        </p:nvSpPr>
        <p:spPr>
          <a:xfrm>
            <a:off x="611560" y="1362930"/>
            <a:ext cx="2273300" cy="1554832"/>
          </a:xfrm>
          <a:prstGeom prst="wedgeEllipseCallout">
            <a:avLst>
              <a:gd name="adj1" fmla="val 24261"/>
              <a:gd name="adj2" fmla="val 1093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endParaRPr lang="fr-FR" altLang="zh-CN" sz="1800" dirty="0">
              <a:effectLst/>
              <a:latin typeface="FangSong" panose="02010609060101010101" pitchFamily="49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sz="1800" dirty="0">
                <a:effectLst/>
                <a:latin typeface="FangSong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我爱你</a:t>
            </a:r>
            <a:endParaRPr lang="fr-FR" altLang="zh-CN" sz="1800" dirty="0">
              <a:effectLst/>
              <a:latin typeface="FangSong" panose="02010609060101010101" pitchFamily="49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2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wǒ</a:t>
            </a:r>
            <a:r>
              <a:rPr lang="fr-FR" sz="12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ài</a:t>
            </a:r>
            <a:r>
              <a:rPr lang="fr-FR" sz="12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nǐ</a:t>
            </a:r>
            <a:r>
              <a:rPr lang="fr-FR" sz="12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 ! 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050" dirty="0">
                <a:solidFill>
                  <a:srgbClr val="7F7F7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Je/moi – aimer - toi 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050" dirty="0">
                <a:solidFill>
                  <a:srgbClr val="7F7F7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050" dirty="0">
                <a:solidFill>
                  <a:srgbClr val="7F7F7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Bulle narrative : ronde 12">
            <a:extLst>
              <a:ext uri="{FF2B5EF4-FFF2-40B4-BE49-F238E27FC236}">
                <a16:creationId xmlns:a16="http://schemas.microsoft.com/office/drawing/2014/main" id="{B394641D-CA2A-682E-BFA0-17C526CB8A23}"/>
              </a:ext>
            </a:extLst>
          </p:cNvPr>
          <p:cNvSpPr/>
          <p:nvPr/>
        </p:nvSpPr>
        <p:spPr>
          <a:xfrm>
            <a:off x="3059832" y="1266354"/>
            <a:ext cx="2273300" cy="1725661"/>
          </a:xfrm>
          <a:prstGeom prst="wedgeEllipseCallout">
            <a:avLst>
              <a:gd name="adj1" fmla="val -58141"/>
              <a:gd name="adj2" fmla="val 105606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sz="1800" dirty="0">
                <a:effectLst/>
                <a:latin typeface="FangSong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你我爱</a:t>
            </a:r>
            <a:r>
              <a:rPr lang="zh-CN" altLang="fr-FR" sz="1800" dirty="0">
                <a:effectLst/>
                <a:latin typeface="FangSong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吗</a:t>
            </a:r>
            <a:r>
              <a:rPr lang="zh-CN" sz="1800" dirty="0">
                <a:effectLst/>
                <a:latin typeface="FangSong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altLang="zh-CN" dirty="0">
                <a:latin typeface="FangSong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lang="fr-FR" altLang="zh-CN" sz="1800" dirty="0">
              <a:effectLst/>
              <a:latin typeface="FangSong" panose="02010609060101010101" pitchFamily="49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altLang="zh-CN" dirty="0" err="1">
                <a:latin typeface="FangSong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fr-FR" sz="1200" dirty="0" err="1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ǐ</a:t>
            </a:r>
            <a:r>
              <a:rPr lang="fr-FR" sz="12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ài</a:t>
            </a:r>
            <a:r>
              <a:rPr lang="fr-FR" sz="12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wǒ</a:t>
            </a:r>
            <a:r>
              <a:rPr lang="fr-FR" sz="12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ma</a:t>
            </a:r>
            <a:r>
              <a:rPr lang="fr-FR" sz="1800" dirty="0">
                <a:effectLst/>
                <a:latin typeface="FangSong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fr-FR" sz="1800" dirty="0">
                <a:effectLst/>
                <a:ea typeface="FangSong" panose="02010609060101010101" pitchFamily="49" charset="-122"/>
                <a:cs typeface="Calibri" panose="020F0502020204030204" pitchFamily="34" charset="0"/>
              </a:rPr>
              <a:t> </a:t>
            </a:r>
            <a:r>
              <a:rPr lang="fr-FR" sz="1050" dirty="0">
                <a:solidFill>
                  <a:srgbClr val="7F7F7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050" dirty="0">
                <a:solidFill>
                  <a:srgbClr val="7F7F7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Toi – aimer – </a:t>
            </a:r>
            <a:r>
              <a:rPr lang="fr-FR" sz="1050" dirty="0">
                <a:solidFill>
                  <a:srgbClr val="7F7F7F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moi ?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050" dirty="0">
                <a:solidFill>
                  <a:srgbClr val="7F7F7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F02546C9-7CC5-DABF-EC36-CD541EABB155}"/>
              </a:ext>
            </a:extLst>
          </p:cNvPr>
          <p:cNvSpPr/>
          <p:nvPr/>
        </p:nvSpPr>
        <p:spPr>
          <a:xfrm>
            <a:off x="6228184" y="3134735"/>
            <a:ext cx="2479269" cy="1738348"/>
          </a:xfrm>
          <a:prstGeom prst="wedgeEllipseCallout">
            <a:avLst>
              <a:gd name="adj1" fmla="val -20027"/>
              <a:gd name="adj2" fmla="val -767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sz="1800" dirty="0">
                <a:effectLst/>
                <a:latin typeface="FangSong" panose="02010609060101010101" pitchFamily="49" charset="-122"/>
                <a:ea typeface="DengXian" panose="02010600030101010101" pitchFamily="2" charset="-122"/>
                <a:cs typeface="Times New Roman" panose="02020603050405020304" pitchFamily="18" charset="0"/>
              </a:rPr>
              <a:t>我不爱你</a:t>
            </a:r>
            <a:r>
              <a:rPr lang="fr-FR" sz="1800" dirty="0">
                <a:effectLst/>
                <a:ea typeface="FangSong" panose="02010609060101010101" pitchFamily="49" charset="-122"/>
                <a:cs typeface="Calibri" panose="020F0502020204030204" pitchFamily="34" charset="0"/>
              </a:rPr>
              <a:t>…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2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wǒ</a:t>
            </a:r>
            <a:r>
              <a:rPr lang="fr-FR" sz="12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bù</a:t>
            </a:r>
            <a:r>
              <a:rPr lang="fr-FR" sz="1200" dirty="0">
                <a:effectLst/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ài</a:t>
            </a:r>
            <a:r>
              <a:rPr lang="fr-FR" sz="12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nǐ</a:t>
            </a:r>
            <a:r>
              <a:rPr lang="fr-FR" sz="12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 ! 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050" dirty="0">
                <a:solidFill>
                  <a:srgbClr val="7F7F7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Je/moi – pas-aimer - toi 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fr-FR" sz="1050" dirty="0">
                <a:solidFill>
                  <a:srgbClr val="7F7F7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fr-FR" sz="105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AB770876-6CA8-DA9E-8465-E6EB3CA3CAEC}"/>
              </a:ext>
            </a:extLst>
          </p:cNvPr>
          <p:cNvSpPr/>
          <p:nvPr/>
        </p:nvSpPr>
        <p:spPr>
          <a:xfrm>
            <a:off x="3155552" y="2992015"/>
            <a:ext cx="3360663" cy="3677345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Pas d’accord , ni de conjugaison. Les mots sont comme à l’infinitif 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513A7-6C1A-3257-AFD8-0DA8C65F9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7533" y="785822"/>
            <a:ext cx="7026275" cy="525592"/>
          </a:xfrm>
        </p:spPr>
        <p:txBody>
          <a:bodyPr/>
          <a:lstStyle/>
          <a:p>
            <a:pPr algn="ctr" eaLnBrk="1" hangingPunct="1"/>
            <a:r>
              <a:rPr lang="fr-FR" altLang="fr-FR" sz="1800" b="1" dirty="0">
                <a:solidFill>
                  <a:schemeClr val="tx1"/>
                </a:solidFill>
              </a:rPr>
              <a:t>L’écriture chinoise est une des plus anciennes au monde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61198-218A-E9E6-0F8B-EF6A3AB2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773238"/>
            <a:ext cx="6777037" cy="4059237"/>
          </a:xfrm>
          <a:ln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marL="6858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Une écriture parlante  …</a:t>
            </a:r>
          </a:p>
          <a:p>
            <a:pPr marL="6858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fr-FR" sz="9600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爱</a:t>
            </a:r>
            <a:r>
              <a:rPr lang="zh-CN" altLang="fr-FR" dirty="0"/>
              <a:t>           </a:t>
            </a:r>
            <a:r>
              <a:rPr lang="fr-FR" altLang="zh-CN" dirty="0"/>
              <a:t> </a:t>
            </a:r>
            <a:r>
              <a:rPr lang="fr-FR" altLang="zh-CN" i="1" dirty="0">
                <a:solidFill>
                  <a:schemeClr val="tx1"/>
                </a:solidFill>
                <a:latin typeface="Corbel" panose="020B0503020204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257300" algn="l"/>
                <a:tab pos="2336800" algn="l"/>
              </a:tabLst>
              <a:defRPr/>
            </a:pPr>
            <a:endParaRPr lang="fr-FR" altLang="zh-CN" dirty="0"/>
          </a:p>
          <a:p>
            <a:pPr indent="-274320" eaLnBrk="1" fontAlgn="auto" hangingPunct="1">
              <a:spcAft>
                <a:spcPts val="0"/>
              </a:spcAft>
              <a:buFont typeface="Wingdings 2" pitchFamily="18" charset="2"/>
              <a:buChar char=""/>
              <a:tabLst>
                <a:tab pos="1257300" algn="l"/>
                <a:tab pos="2336800" algn="l"/>
              </a:tabLst>
              <a:defRPr/>
            </a:pPr>
            <a:endParaRPr lang="fr-FR" altLang="zh-CN" dirty="0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1EF3EEE-6CE9-CD32-469E-0E83E7C3AD53}"/>
              </a:ext>
            </a:extLst>
          </p:cNvPr>
          <p:cNvSpPr/>
          <p:nvPr/>
        </p:nvSpPr>
        <p:spPr>
          <a:xfrm>
            <a:off x="4025725" y="2518468"/>
            <a:ext cx="927453" cy="432048"/>
          </a:xfrm>
          <a:custGeom>
            <a:avLst/>
            <a:gdLst>
              <a:gd name="connsiteX0" fmla="*/ 336550 w 927453"/>
              <a:gd name="connsiteY0" fmla="*/ 44596 h 520846"/>
              <a:gd name="connsiteX1" fmla="*/ 184150 w 927453"/>
              <a:gd name="connsiteY1" fmla="*/ 50946 h 520846"/>
              <a:gd name="connsiteX2" fmla="*/ 139700 w 927453"/>
              <a:gd name="connsiteY2" fmla="*/ 76346 h 520846"/>
              <a:gd name="connsiteX3" fmla="*/ 120650 w 927453"/>
              <a:gd name="connsiteY3" fmla="*/ 82696 h 520846"/>
              <a:gd name="connsiteX4" fmla="*/ 95250 w 927453"/>
              <a:gd name="connsiteY4" fmla="*/ 101746 h 520846"/>
              <a:gd name="connsiteX5" fmla="*/ 82550 w 927453"/>
              <a:gd name="connsiteY5" fmla="*/ 120796 h 520846"/>
              <a:gd name="connsiteX6" fmla="*/ 50800 w 927453"/>
              <a:gd name="connsiteY6" fmla="*/ 139846 h 520846"/>
              <a:gd name="connsiteX7" fmla="*/ 31750 w 927453"/>
              <a:gd name="connsiteY7" fmla="*/ 158896 h 520846"/>
              <a:gd name="connsiteX8" fmla="*/ 25400 w 927453"/>
              <a:gd name="connsiteY8" fmla="*/ 184296 h 520846"/>
              <a:gd name="connsiteX9" fmla="*/ 19050 w 927453"/>
              <a:gd name="connsiteY9" fmla="*/ 203346 h 520846"/>
              <a:gd name="connsiteX10" fmla="*/ 12700 w 927453"/>
              <a:gd name="connsiteY10" fmla="*/ 235096 h 520846"/>
              <a:gd name="connsiteX11" fmla="*/ 0 w 927453"/>
              <a:gd name="connsiteY11" fmla="*/ 273196 h 520846"/>
              <a:gd name="connsiteX12" fmla="*/ 6350 w 927453"/>
              <a:gd name="connsiteY12" fmla="*/ 393846 h 520846"/>
              <a:gd name="connsiteX13" fmla="*/ 12700 w 927453"/>
              <a:gd name="connsiteY13" fmla="*/ 419246 h 520846"/>
              <a:gd name="connsiteX14" fmla="*/ 25400 w 927453"/>
              <a:gd name="connsiteY14" fmla="*/ 438296 h 520846"/>
              <a:gd name="connsiteX15" fmla="*/ 44450 w 927453"/>
              <a:gd name="connsiteY15" fmla="*/ 444646 h 520846"/>
              <a:gd name="connsiteX16" fmla="*/ 88900 w 927453"/>
              <a:gd name="connsiteY16" fmla="*/ 482746 h 520846"/>
              <a:gd name="connsiteX17" fmla="*/ 114300 w 927453"/>
              <a:gd name="connsiteY17" fmla="*/ 489096 h 520846"/>
              <a:gd name="connsiteX18" fmla="*/ 133350 w 927453"/>
              <a:gd name="connsiteY18" fmla="*/ 501796 h 520846"/>
              <a:gd name="connsiteX19" fmla="*/ 241300 w 927453"/>
              <a:gd name="connsiteY19" fmla="*/ 514496 h 520846"/>
              <a:gd name="connsiteX20" fmla="*/ 285750 w 927453"/>
              <a:gd name="connsiteY20" fmla="*/ 520846 h 520846"/>
              <a:gd name="connsiteX21" fmla="*/ 552450 w 927453"/>
              <a:gd name="connsiteY21" fmla="*/ 508146 h 520846"/>
              <a:gd name="connsiteX22" fmla="*/ 577850 w 927453"/>
              <a:gd name="connsiteY22" fmla="*/ 501796 h 520846"/>
              <a:gd name="connsiteX23" fmla="*/ 654050 w 927453"/>
              <a:gd name="connsiteY23" fmla="*/ 482746 h 520846"/>
              <a:gd name="connsiteX24" fmla="*/ 755650 w 927453"/>
              <a:gd name="connsiteY24" fmla="*/ 444646 h 520846"/>
              <a:gd name="connsiteX25" fmla="*/ 781050 w 927453"/>
              <a:gd name="connsiteY25" fmla="*/ 425596 h 520846"/>
              <a:gd name="connsiteX26" fmla="*/ 806450 w 927453"/>
              <a:gd name="connsiteY26" fmla="*/ 412896 h 520846"/>
              <a:gd name="connsiteX27" fmla="*/ 844550 w 927453"/>
              <a:gd name="connsiteY27" fmla="*/ 368446 h 520846"/>
              <a:gd name="connsiteX28" fmla="*/ 869950 w 927453"/>
              <a:gd name="connsiteY28" fmla="*/ 349396 h 520846"/>
              <a:gd name="connsiteX29" fmla="*/ 882650 w 927453"/>
              <a:gd name="connsiteY29" fmla="*/ 323996 h 520846"/>
              <a:gd name="connsiteX30" fmla="*/ 920750 w 927453"/>
              <a:gd name="connsiteY30" fmla="*/ 266846 h 520846"/>
              <a:gd name="connsiteX31" fmla="*/ 927100 w 927453"/>
              <a:gd name="connsiteY31" fmla="*/ 235096 h 520846"/>
              <a:gd name="connsiteX32" fmla="*/ 901700 w 927453"/>
              <a:gd name="connsiteY32" fmla="*/ 158896 h 520846"/>
              <a:gd name="connsiteX33" fmla="*/ 895350 w 927453"/>
              <a:gd name="connsiteY33" fmla="*/ 133496 h 520846"/>
              <a:gd name="connsiteX34" fmla="*/ 869950 w 927453"/>
              <a:gd name="connsiteY34" fmla="*/ 95396 h 520846"/>
              <a:gd name="connsiteX35" fmla="*/ 825500 w 927453"/>
              <a:gd name="connsiteY35" fmla="*/ 63646 h 520846"/>
              <a:gd name="connsiteX36" fmla="*/ 787400 w 927453"/>
              <a:gd name="connsiteY36" fmla="*/ 38246 h 520846"/>
              <a:gd name="connsiteX37" fmla="*/ 711200 w 927453"/>
              <a:gd name="connsiteY37" fmla="*/ 31896 h 520846"/>
              <a:gd name="connsiteX38" fmla="*/ 666750 w 927453"/>
              <a:gd name="connsiteY38" fmla="*/ 25546 h 520846"/>
              <a:gd name="connsiteX39" fmla="*/ 609600 w 927453"/>
              <a:gd name="connsiteY39" fmla="*/ 19196 h 520846"/>
              <a:gd name="connsiteX40" fmla="*/ 488950 w 927453"/>
              <a:gd name="connsiteY40" fmla="*/ 146 h 520846"/>
              <a:gd name="connsiteX41" fmla="*/ 387350 w 927453"/>
              <a:gd name="connsiteY41" fmla="*/ 6496 h 520846"/>
              <a:gd name="connsiteX42" fmla="*/ 323850 w 927453"/>
              <a:gd name="connsiteY42" fmla="*/ 19196 h 520846"/>
              <a:gd name="connsiteX43" fmla="*/ 336550 w 927453"/>
              <a:gd name="connsiteY43" fmla="*/ 44596 h 52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27453" h="520846">
                <a:moveTo>
                  <a:pt x="336550" y="44596"/>
                </a:moveTo>
                <a:cubicBezTo>
                  <a:pt x="313267" y="49888"/>
                  <a:pt x="291412" y="32292"/>
                  <a:pt x="184150" y="50946"/>
                </a:cubicBezTo>
                <a:cubicBezTo>
                  <a:pt x="167080" y="53915"/>
                  <a:pt x="154407" y="68992"/>
                  <a:pt x="139700" y="76346"/>
                </a:cubicBezTo>
                <a:cubicBezTo>
                  <a:pt x="133713" y="79339"/>
                  <a:pt x="127000" y="80579"/>
                  <a:pt x="120650" y="82696"/>
                </a:cubicBezTo>
                <a:cubicBezTo>
                  <a:pt x="112183" y="89046"/>
                  <a:pt x="102734" y="94262"/>
                  <a:pt x="95250" y="101746"/>
                </a:cubicBezTo>
                <a:cubicBezTo>
                  <a:pt x="89854" y="107142"/>
                  <a:pt x="88344" y="115829"/>
                  <a:pt x="82550" y="120796"/>
                </a:cubicBezTo>
                <a:cubicBezTo>
                  <a:pt x="73179" y="128828"/>
                  <a:pt x="60674" y="132441"/>
                  <a:pt x="50800" y="139846"/>
                </a:cubicBezTo>
                <a:cubicBezTo>
                  <a:pt x="43616" y="145234"/>
                  <a:pt x="38100" y="152546"/>
                  <a:pt x="31750" y="158896"/>
                </a:cubicBezTo>
                <a:cubicBezTo>
                  <a:pt x="29633" y="167363"/>
                  <a:pt x="27798" y="175905"/>
                  <a:pt x="25400" y="184296"/>
                </a:cubicBezTo>
                <a:cubicBezTo>
                  <a:pt x="23561" y="190732"/>
                  <a:pt x="20673" y="196852"/>
                  <a:pt x="19050" y="203346"/>
                </a:cubicBezTo>
                <a:cubicBezTo>
                  <a:pt x="16432" y="213817"/>
                  <a:pt x="15540" y="224683"/>
                  <a:pt x="12700" y="235096"/>
                </a:cubicBezTo>
                <a:cubicBezTo>
                  <a:pt x="9178" y="248011"/>
                  <a:pt x="0" y="273196"/>
                  <a:pt x="0" y="273196"/>
                </a:cubicBezTo>
                <a:cubicBezTo>
                  <a:pt x="2117" y="313413"/>
                  <a:pt x="2861" y="353725"/>
                  <a:pt x="6350" y="393846"/>
                </a:cubicBezTo>
                <a:cubicBezTo>
                  <a:pt x="7106" y="402540"/>
                  <a:pt x="9262" y="411224"/>
                  <a:pt x="12700" y="419246"/>
                </a:cubicBezTo>
                <a:cubicBezTo>
                  <a:pt x="15706" y="426261"/>
                  <a:pt x="19441" y="433528"/>
                  <a:pt x="25400" y="438296"/>
                </a:cubicBezTo>
                <a:cubicBezTo>
                  <a:pt x="30627" y="442477"/>
                  <a:pt x="38100" y="442529"/>
                  <a:pt x="44450" y="444646"/>
                </a:cubicBezTo>
                <a:cubicBezTo>
                  <a:pt x="57159" y="457355"/>
                  <a:pt x="72608" y="474600"/>
                  <a:pt x="88900" y="482746"/>
                </a:cubicBezTo>
                <a:cubicBezTo>
                  <a:pt x="96706" y="486649"/>
                  <a:pt x="105833" y="486979"/>
                  <a:pt x="114300" y="489096"/>
                </a:cubicBezTo>
                <a:cubicBezTo>
                  <a:pt x="120650" y="493329"/>
                  <a:pt x="126335" y="498790"/>
                  <a:pt x="133350" y="501796"/>
                </a:cubicBezTo>
                <a:cubicBezTo>
                  <a:pt x="159195" y="512873"/>
                  <a:pt x="233307" y="513697"/>
                  <a:pt x="241300" y="514496"/>
                </a:cubicBezTo>
                <a:cubicBezTo>
                  <a:pt x="256193" y="515985"/>
                  <a:pt x="270933" y="518729"/>
                  <a:pt x="285750" y="520846"/>
                </a:cubicBezTo>
                <a:cubicBezTo>
                  <a:pt x="346580" y="518884"/>
                  <a:pt x="473979" y="518609"/>
                  <a:pt x="552450" y="508146"/>
                </a:cubicBezTo>
                <a:cubicBezTo>
                  <a:pt x="561101" y="506993"/>
                  <a:pt x="569331" y="503689"/>
                  <a:pt x="577850" y="501796"/>
                </a:cubicBezTo>
                <a:cubicBezTo>
                  <a:pt x="623496" y="491652"/>
                  <a:pt x="600956" y="499513"/>
                  <a:pt x="654050" y="482746"/>
                </a:cubicBezTo>
                <a:cubicBezTo>
                  <a:pt x="677973" y="475191"/>
                  <a:pt x="727960" y="461952"/>
                  <a:pt x="755650" y="444646"/>
                </a:cubicBezTo>
                <a:cubicBezTo>
                  <a:pt x="764625" y="439037"/>
                  <a:pt x="772075" y="431205"/>
                  <a:pt x="781050" y="425596"/>
                </a:cubicBezTo>
                <a:cubicBezTo>
                  <a:pt x="789077" y="420579"/>
                  <a:pt x="798747" y="418398"/>
                  <a:pt x="806450" y="412896"/>
                </a:cubicBezTo>
                <a:cubicBezTo>
                  <a:pt x="830643" y="395616"/>
                  <a:pt x="822871" y="390125"/>
                  <a:pt x="844550" y="368446"/>
                </a:cubicBezTo>
                <a:cubicBezTo>
                  <a:pt x="852034" y="360962"/>
                  <a:pt x="861483" y="355746"/>
                  <a:pt x="869950" y="349396"/>
                </a:cubicBezTo>
                <a:cubicBezTo>
                  <a:pt x="874183" y="340929"/>
                  <a:pt x="877689" y="332058"/>
                  <a:pt x="882650" y="323996"/>
                </a:cubicBezTo>
                <a:cubicBezTo>
                  <a:pt x="894649" y="304497"/>
                  <a:pt x="920750" y="266846"/>
                  <a:pt x="920750" y="266846"/>
                </a:cubicBezTo>
                <a:cubicBezTo>
                  <a:pt x="922867" y="256263"/>
                  <a:pt x="928976" y="245725"/>
                  <a:pt x="927100" y="235096"/>
                </a:cubicBezTo>
                <a:cubicBezTo>
                  <a:pt x="922447" y="208729"/>
                  <a:pt x="908194" y="184871"/>
                  <a:pt x="901700" y="158896"/>
                </a:cubicBezTo>
                <a:cubicBezTo>
                  <a:pt x="899583" y="150429"/>
                  <a:pt x="899253" y="141302"/>
                  <a:pt x="895350" y="133496"/>
                </a:cubicBezTo>
                <a:cubicBezTo>
                  <a:pt x="888524" y="119844"/>
                  <a:pt x="882650" y="103863"/>
                  <a:pt x="869950" y="95396"/>
                </a:cubicBezTo>
                <a:cubicBezTo>
                  <a:pt x="808016" y="54107"/>
                  <a:pt x="904264" y="118780"/>
                  <a:pt x="825500" y="63646"/>
                </a:cubicBezTo>
                <a:cubicBezTo>
                  <a:pt x="812996" y="54893"/>
                  <a:pt x="802611" y="39514"/>
                  <a:pt x="787400" y="38246"/>
                </a:cubicBezTo>
                <a:cubicBezTo>
                  <a:pt x="762000" y="36129"/>
                  <a:pt x="736548" y="34564"/>
                  <a:pt x="711200" y="31896"/>
                </a:cubicBezTo>
                <a:cubicBezTo>
                  <a:pt x="696315" y="30329"/>
                  <a:pt x="681602" y="27402"/>
                  <a:pt x="666750" y="25546"/>
                </a:cubicBezTo>
                <a:cubicBezTo>
                  <a:pt x="647731" y="23169"/>
                  <a:pt x="628650" y="21313"/>
                  <a:pt x="609600" y="19196"/>
                </a:cubicBezTo>
                <a:cubicBezTo>
                  <a:pt x="566266" y="8363"/>
                  <a:pt x="544620" y="1942"/>
                  <a:pt x="488950" y="146"/>
                </a:cubicBezTo>
                <a:cubicBezTo>
                  <a:pt x="455035" y="-948"/>
                  <a:pt x="421217" y="4379"/>
                  <a:pt x="387350" y="6496"/>
                </a:cubicBezTo>
                <a:cubicBezTo>
                  <a:pt x="366183" y="10729"/>
                  <a:pt x="344791" y="13961"/>
                  <a:pt x="323850" y="19196"/>
                </a:cubicBezTo>
                <a:cubicBezTo>
                  <a:pt x="296397" y="26059"/>
                  <a:pt x="359833" y="39304"/>
                  <a:pt x="336550" y="4459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9F11CC-F32B-A941-7826-DAF98FA1B8ED}"/>
              </a:ext>
            </a:extLst>
          </p:cNvPr>
          <p:cNvSpPr txBox="1"/>
          <p:nvPr/>
        </p:nvSpPr>
        <p:spPr>
          <a:xfrm>
            <a:off x="4788024" y="205680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800" i="1" dirty="0">
                <a:solidFill>
                  <a:srgbClr val="FF0000"/>
                </a:solidFill>
                <a:latin typeface="Corbel" panose="020B0503020204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composant de la griffe   </a:t>
            </a:r>
            <a:r>
              <a:rPr lang="zh-CN" altLang="fr-FR" sz="1800" b="1" dirty="0">
                <a:solidFill>
                  <a:srgbClr val="FF0000"/>
                </a:solidFill>
                <a:latin typeface="Calibri Light" panose="020F0302020204030204" pitchFamily="34" charset="0"/>
                <a:ea typeface="DengXian" panose="02010600030101010101" pitchFamily="2" charset="-122"/>
                <a:cs typeface="Calibri Light" panose="020F0302020204030204" pitchFamily="34" charset="0"/>
              </a:rPr>
              <a:t>爪</a:t>
            </a:r>
            <a:r>
              <a:rPr lang="zh-CN" altLang="fr-FR" sz="1800" i="1" dirty="0">
                <a:solidFill>
                  <a:srgbClr val="FF0000"/>
                </a:solidFill>
                <a:latin typeface="Corbel" panose="020B0503020204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fr-FR" altLang="zh-CN" sz="18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9EAD55B-0B4F-5820-AA85-47143E1D4E54}"/>
              </a:ext>
            </a:extLst>
          </p:cNvPr>
          <p:cNvSpPr/>
          <p:nvPr/>
        </p:nvSpPr>
        <p:spPr>
          <a:xfrm>
            <a:off x="3966814" y="2912255"/>
            <a:ext cx="1045276" cy="342900"/>
          </a:xfrm>
          <a:custGeom>
            <a:avLst/>
            <a:gdLst>
              <a:gd name="connsiteX0" fmla="*/ 988126 w 1045276"/>
              <a:gd name="connsiteY0" fmla="*/ 247650 h 342900"/>
              <a:gd name="connsiteX1" fmla="*/ 1000826 w 1045276"/>
              <a:gd name="connsiteY1" fmla="*/ 209550 h 342900"/>
              <a:gd name="connsiteX2" fmla="*/ 1032576 w 1045276"/>
              <a:gd name="connsiteY2" fmla="*/ 158750 h 342900"/>
              <a:gd name="connsiteX3" fmla="*/ 1038926 w 1045276"/>
              <a:gd name="connsiteY3" fmla="*/ 133350 h 342900"/>
              <a:gd name="connsiteX4" fmla="*/ 1045276 w 1045276"/>
              <a:gd name="connsiteY4" fmla="*/ 114300 h 342900"/>
              <a:gd name="connsiteX5" fmla="*/ 1032576 w 1045276"/>
              <a:gd name="connsiteY5" fmla="*/ 44450 h 342900"/>
              <a:gd name="connsiteX6" fmla="*/ 1019876 w 1045276"/>
              <a:gd name="connsiteY6" fmla="*/ 25400 h 342900"/>
              <a:gd name="connsiteX7" fmla="*/ 1000826 w 1045276"/>
              <a:gd name="connsiteY7" fmla="*/ 19050 h 342900"/>
              <a:gd name="connsiteX8" fmla="*/ 956376 w 1045276"/>
              <a:gd name="connsiteY8" fmla="*/ 0 h 342900"/>
              <a:gd name="connsiteX9" fmla="*/ 854776 w 1045276"/>
              <a:gd name="connsiteY9" fmla="*/ 6350 h 342900"/>
              <a:gd name="connsiteX10" fmla="*/ 816676 w 1045276"/>
              <a:gd name="connsiteY10" fmla="*/ 44450 h 342900"/>
              <a:gd name="connsiteX11" fmla="*/ 797626 w 1045276"/>
              <a:gd name="connsiteY11" fmla="*/ 63500 h 342900"/>
              <a:gd name="connsiteX12" fmla="*/ 308676 w 1045276"/>
              <a:gd name="connsiteY12" fmla="*/ 57150 h 342900"/>
              <a:gd name="connsiteX13" fmla="*/ 168976 w 1045276"/>
              <a:gd name="connsiteY13" fmla="*/ 57150 h 342900"/>
              <a:gd name="connsiteX14" fmla="*/ 149926 w 1045276"/>
              <a:gd name="connsiteY14" fmla="*/ 63500 h 342900"/>
              <a:gd name="connsiteX15" fmla="*/ 48326 w 1045276"/>
              <a:gd name="connsiteY15" fmla="*/ 69850 h 342900"/>
              <a:gd name="connsiteX16" fmla="*/ 41976 w 1045276"/>
              <a:gd name="connsiteY16" fmla="*/ 88900 h 342900"/>
              <a:gd name="connsiteX17" fmla="*/ 10226 w 1045276"/>
              <a:gd name="connsiteY17" fmla="*/ 158750 h 342900"/>
              <a:gd name="connsiteX18" fmla="*/ 10226 w 1045276"/>
              <a:gd name="connsiteY18" fmla="*/ 330200 h 342900"/>
              <a:gd name="connsiteX19" fmla="*/ 41976 w 1045276"/>
              <a:gd name="connsiteY19" fmla="*/ 342900 h 342900"/>
              <a:gd name="connsiteX20" fmla="*/ 137226 w 1045276"/>
              <a:gd name="connsiteY20" fmla="*/ 336550 h 342900"/>
              <a:gd name="connsiteX21" fmla="*/ 162626 w 1045276"/>
              <a:gd name="connsiteY21" fmla="*/ 330200 h 342900"/>
              <a:gd name="connsiteX22" fmla="*/ 188026 w 1045276"/>
              <a:gd name="connsiteY22" fmla="*/ 304800 h 342900"/>
              <a:gd name="connsiteX23" fmla="*/ 226126 w 1045276"/>
              <a:gd name="connsiteY23" fmla="*/ 279400 h 342900"/>
              <a:gd name="connsiteX24" fmla="*/ 276926 w 1045276"/>
              <a:gd name="connsiteY24" fmla="*/ 247650 h 342900"/>
              <a:gd name="connsiteX25" fmla="*/ 302326 w 1045276"/>
              <a:gd name="connsiteY25" fmla="*/ 234950 h 342900"/>
              <a:gd name="connsiteX26" fmla="*/ 315026 w 1045276"/>
              <a:gd name="connsiteY26" fmla="*/ 215900 h 342900"/>
              <a:gd name="connsiteX27" fmla="*/ 334076 w 1045276"/>
              <a:gd name="connsiteY27" fmla="*/ 209550 h 342900"/>
              <a:gd name="connsiteX28" fmla="*/ 353126 w 1045276"/>
              <a:gd name="connsiteY28" fmla="*/ 196850 h 342900"/>
              <a:gd name="connsiteX29" fmla="*/ 372176 w 1045276"/>
              <a:gd name="connsiteY29" fmla="*/ 190500 h 342900"/>
              <a:gd name="connsiteX30" fmla="*/ 416626 w 1045276"/>
              <a:gd name="connsiteY30" fmla="*/ 171450 h 342900"/>
              <a:gd name="connsiteX31" fmla="*/ 543626 w 1045276"/>
              <a:gd name="connsiteY31" fmla="*/ 190500 h 342900"/>
              <a:gd name="connsiteX32" fmla="*/ 562676 w 1045276"/>
              <a:gd name="connsiteY32" fmla="*/ 196850 h 342900"/>
              <a:gd name="connsiteX33" fmla="*/ 588076 w 1045276"/>
              <a:gd name="connsiteY33" fmla="*/ 203200 h 342900"/>
              <a:gd name="connsiteX34" fmla="*/ 645226 w 1045276"/>
              <a:gd name="connsiteY34" fmla="*/ 215900 h 342900"/>
              <a:gd name="connsiteX35" fmla="*/ 861126 w 1045276"/>
              <a:gd name="connsiteY35" fmla="*/ 222250 h 342900"/>
              <a:gd name="connsiteX36" fmla="*/ 930976 w 1045276"/>
              <a:gd name="connsiteY36" fmla="*/ 241300 h 342900"/>
              <a:gd name="connsiteX37" fmla="*/ 988126 w 1045276"/>
              <a:gd name="connsiteY37" fmla="*/ 24765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45276" h="342900">
                <a:moveTo>
                  <a:pt x="988126" y="247650"/>
                </a:moveTo>
                <a:cubicBezTo>
                  <a:pt x="992359" y="234950"/>
                  <a:pt x="994839" y="221524"/>
                  <a:pt x="1000826" y="209550"/>
                </a:cubicBezTo>
                <a:cubicBezTo>
                  <a:pt x="1030795" y="149613"/>
                  <a:pt x="1010457" y="217734"/>
                  <a:pt x="1032576" y="158750"/>
                </a:cubicBezTo>
                <a:cubicBezTo>
                  <a:pt x="1035640" y="150578"/>
                  <a:pt x="1036528" y="141741"/>
                  <a:pt x="1038926" y="133350"/>
                </a:cubicBezTo>
                <a:cubicBezTo>
                  <a:pt x="1040765" y="126914"/>
                  <a:pt x="1043159" y="120650"/>
                  <a:pt x="1045276" y="114300"/>
                </a:cubicBezTo>
                <a:cubicBezTo>
                  <a:pt x="1043805" y="104000"/>
                  <a:pt x="1038992" y="59420"/>
                  <a:pt x="1032576" y="44450"/>
                </a:cubicBezTo>
                <a:cubicBezTo>
                  <a:pt x="1029570" y="37435"/>
                  <a:pt x="1025835" y="30168"/>
                  <a:pt x="1019876" y="25400"/>
                </a:cubicBezTo>
                <a:cubicBezTo>
                  <a:pt x="1014649" y="21219"/>
                  <a:pt x="1006978" y="21687"/>
                  <a:pt x="1000826" y="19050"/>
                </a:cubicBezTo>
                <a:cubicBezTo>
                  <a:pt x="945899" y="-4490"/>
                  <a:pt x="1001052" y="14892"/>
                  <a:pt x="956376" y="0"/>
                </a:cubicBezTo>
                <a:cubicBezTo>
                  <a:pt x="922509" y="2117"/>
                  <a:pt x="888050" y="-305"/>
                  <a:pt x="854776" y="6350"/>
                </a:cubicBezTo>
                <a:cubicBezTo>
                  <a:pt x="832873" y="10731"/>
                  <a:pt x="828322" y="30474"/>
                  <a:pt x="816676" y="44450"/>
                </a:cubicBezTo>
                <a:cubicBezTo>
                  <a:pt x="810927" y="51349"/>
                  <a:pt x="803976" y="57150"/>
                  <a:pt x="797626" y="63500"/>
                </a:cubicBezTo>
                <a:lnTo>
                  <a:pt x="308676" y="57150"/>
                </a:lnTo>
                <a:cubicBezTo>
                  <a:pt x="155450" y="53628"/>
                  <a:pt x="343495" y="42607"/>
                  <a:pt x="168976" y="57150"/>
                </a:cubicBezTo>
                <a:cubicBezTo>
                  <a:pt x="162626" y="59267"/>
                  <a:pt x="156583" y="62799"/>
                  <a:pt x="149926" y="63500"/>
                </a:cubicBezTo>
                <a:cubicBezTo>
                  <a:pt x="116180" y="67052"/>
                  <a:pt x="81357" y="62078"/>
                  <a:pt x="48326" y="69850"/>
                </a:cubicBezTo>
                <a:cubicBezTo>
                  <a:pt x="41810" y="71383"/>
                  <a:pt x="44694" y="82783"/>
                  <a:pt x="41976" y="88900"/>
                </a:cubicBezTo>
                <a:cubicBezTo>
                  <a:pt x="-6319" y="197564"/>
                  <a:pt x="47584" y="65354"/>
                  <a:pt x="10226" y="158750"/>
                </a:cubicBezTo>
                <a:cubicBezTo>
                  <a:pt x="1719" y="218297"/>
                  <a:pt x="-7739" y="264327"/>
                  <a:pt x="10226" y="330200"/>
                </a:cubicBezTo>
                <a:cubicBezTo>
                  <a:pt x="13225" y="341197"/>
                  <a:pt x="31393" y="338667"/>
                  <a:pt x="41976" y="342900"/>
                </a:cubicBezTo>
                <a:cubicBezTo>
                  <a:pt x="73726" y="340783"/>
                  <a:pt x="105580" y="339881"/>
                  <a:pt x="137226" y="336550"/>
                </a:cubicBezTo>
                <a:cubicBezTo>
                  <a:pt x="145905" y="335636"/>
                  <a:pt x="155225" y="334825"/>
                  <a:pt x="162626" y="330200"/>
                </a:cubicBezTo>
                <a:cubicBezTo>
                  <a:pt x="172780" y="323854"/>
                  <a:pt x="178676" y="312280"/>
                  <a:pt x="188026" y="304800"/>
                </a:cubicBezTo>
                <a:cubicBezTo>
                  <a:pt x="199945" y="295265"/>
                  <a:pt x="213426" y="287867"/>
                  <a:pt x="226126" y="279400"/>
                </a:cubicBezTo>
                <a:cubicBezTo>
                  <a:pt x="241238" y="269325"/>
                  <a:pt x="261608" y="255309"/>
                  <a:pt x="276926" y="247650"/>
                </a:cubicBezTo>
                <a:lnTo>
                  <a:pt x="302326" y="234950"/>
                </a:lnTo>
                <a:cubicBezTo>
                  <a:pt x="306559" y="228600"/>
                  <a:pt x="309067" y="220668"/>
                  <a:pt x="315026" y="215900"/>
                </a:cubicBezTo>
                <a:cubicBezTo>
                  <a:pt x="320253" y="211719"/>
                  <a:pt x="328089" y="212543"/>
                  <a:pt x="334076" y="209550"/>
                </a:cubicBezTo>
                <a:cubicBezTo>
                  <a:pt x="340902" y="206137"/>
                  <a:pt x="346300" y="200263"/>
                  <a:pt x="353126" y="196850"/>
                </a:cubicBezTo>
                <a:cubicBezTo>
                  <a:pt x="359113" y="193857"/>
                  <a:pt x="366024" y="193137"/>
                  <a:pt x="372176" y="190500"/>
                </a:cubicBezTo>
                <a:cubicBezTo>
                  <a:pt x="427103" y="166960"/>
                  <a:pt x="371950" y="186342"/>
                  <a:pt x="416626" y="171450"/>
                </a:cubicBezTo>
                <a:cubicBezTo>
                  <a:pt x="442242" y="174865"/>
                  <a:pt x="507535" y="181477"/>
                  <a:pt x="543626" y="190500"/>
                </a:cubicBezTo>
                <a:cubicBezTo>
                  <a:pt x="550120" y="192123"/>
                  <a:pt x="556240" y="195011"/>
                  <a:pt x="562676" y="196850"/>
                </a:cubicBezTo>
                <a:cubicBezTo>
                  <a:pt x="571067" y="199248"/>
                  <a:pt x="579685" y="200802"/>
                  <a:pt x="588076" y="203200"/>
                </a:cubicBezTo>
                <a:cubicBezTo>
                  <a:pt x="614154" y="210651"/>
                  <a:pt x="610500" y="214164"/>
                  <a:pt x="645226" y="215900"/>
                </a:cubicBezTo>
                <a:cubicBezTo>
                  <a:pt x="717134" y="219495"/>
                  <a:pt x="789159" y="220133"/>
                  <a:pt x="861126" y="222250"/>
                </a:cubicBezTo>
                <a:cubicBezTo>
                  <a:pt x="918420" y="236573"/>
                  <a:pt x="895367" y="229430"/>
                  <a:pt x="930976" y="241300"/>
                </a:cubicBezTo>
                <a:lnTo>
                  <a:pt x="988126" y="24765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912E7F-1711-4350-2A9D-2E2D56598895}"/>
              </a:ext>
            </a:extLst>
          </p:cNvPr>
          <p:cNvSpPr txBox="1"/>
          <p:nvPr/>
        </p:nvSpPr>
        <p:spPr>
          <a:xfrm>
            <a:off x="1383836" y="281054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800" i="1" dirty="0">
                <a:solidFill>
                  <a:srgbClr val="00B050"/>
                </a:solidFill>
                <a:latin typeface="Corbel" panose="020B0503020204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composant du toit </a:t>
            </a:r>
            <a:r>
              <a:rPr kumimoji="0" lang="zh-CN" altLang="fr-FR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 Light" panose="020F0302020204030204" pitchFamily="34" charset="0"/>
                <a:ea typeface="DengXian" panose="02010600030101010101" pitchFamily="2" charset="-122"/>
                <a:cs typeface="Calibri Light" panose="020F0302020204030204" pitchFamily="34" charset="0"/>
              </a:rPr>
              <a:t>宀</a:t>
            </a:r>
            <a:endParaRPr lang="fr-FR" altLang="zh-CN" sz="1800" b="1" dirty="0">
              <a:solidFill>
                <a:srgbClr val="00B050"/>
              </a:solidFill>
            </a:endParaRPr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5FC109-B17D-02C9-100B-DE11DB4C04CF}"/>
              </a:ext>
            </a:extLst>
          </p:cNvPr>
          <p:cNvSpPr txBox="1"/>
          <p:nvPr/>
        </p:nvSpPr>
        <p:spPr>
          <a:xfrm>
            <a:off x="4989562" y="33770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800" i="1" dirty="0">
                <a:latin typeface="Corbel" panose="020B0503020204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composant de l’amitié </a:t>
            </a:r>
            <a:r>
              <a:rPr lang="zh-CN" altLang="fr-FR" sz="1800" i="1" dirty="0">
                <a:latin typeface="Corbel" panose="020B0503020204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友</a:t>
            </a:r>
            <a:endParaRPr lang="fr-FR" altLang="zh-CN" sz="1800" b="1" dirty="0"/>
          </a:p>
          <a:p>
            <a:endParaRPr lang="fr-FR" dirty="0"/>
          </a:p>
        </p:txBody>
      </p:sp>
      <p:sp>
        <p:nvSpPr>
          <p:cNvPr id="15" name="Explosion : 8 points 14">
            <a:extLst>
              <a:ext uri="{FF2B5EF4-FFF2-40B4-BE49-F238E27FC236}">
                <a16:creationId xmlns:a16="http://schemas.microsoft.com/office/drawing/2014/main" id="{B496B7A5-FACD-60F4-8538-8A66BB2067D1}"/>
              </a:ext>
            </a:extLst>
          </p:cNvPr>
          <p:cNvSpPr/>
          <p:nvPr/>
        </p:nvSpPr>
        <p:spPr>
          <a:xfrm>
            <a:off x="1107533" y="3208601"/>
            <a:ext cx="3648696" cy="2768337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solidFill>
                  <a:schemeClr val="accent1">
                    <a:lumMod val="75000"/>
                  </a:schemeClr>
                </a:solidFill>
              </a:rPr>
              <a:t>Elle a 3000 ans ! En apprenant le chinois, tu apprends aussi à écrire les kanjis du japonais !</a:t>
            </a:r>
          </a:p>
          <a:p>
            <a:pPr algn="ctr"/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79" name="Picture 15">
            <a:extLst>
              <a:ext uri="{FF2B5EF4-FFF2-40B4-BE49-F238E27FC236}">
                <a16:creationId xmlns:a16="http://schemas.microsoft.com/office/drawing/2014/main" id="{AA83B233-6BDC-943A-1172-B1527B8E3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57058"/>
            <a:ext cx="2689270" cy="17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autoUpdateAnimBg="0"/>
      <p:bldP spid="3" grpId="0" animBg="1" autoUpdateAnimBg="0"/>
      <p:bldP spid="5" grpId="0" animBg="1"/>
      <p:bldP spid="10" grpId="0"/>
      <p:bldP spid="11" grpId="0" animBg="1"/>
      <p:bldP spid="12" grpId="0"/>
      <p:bldP spid="13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2185</TotalTime>
  <Words>449</Words>
  <Application>Microsoft Office PowerPoint</Application>
  <PresentationFormat>Affichage à l'écran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Century Gothic</vt:lpstr>
      <vt:lpstr>Arial</vt:lpstr>
      <vt:lpstr>Wingdings 2</vt:lpstr>
      <vt:lpstr>Calibri</vt:lpstr>
      <vt:lpstr>幼圆</vt:lpstr>
      <vt:lpstr>MT Extra</vt:lpstr>
      <vt:lpstr>Wingdings</vt:lpstr>
      <vt:lpstr>Austin</vt:lpstr>
      <vt:lpstr> Pourquoi étudier le chinois ? 为什么要学习汉语….</vt:lpstr>
      <vt:lpstr>Traduction : « _ 6 900 langues parlées sur cette planète ? Quel bazar !!!!! Bon… je choisis la plus parlée !</vt:lpstr>
      <vt:lpstr>Les langues les plus parlées dans le monde… </vt:lpstr>
      <vt:lpstr>Où parle-t-on chinois ?</vt:lpstr>
      <vt:lpstr>Un pays immense: combien de fois la taille de la France ? </vt:lpstr>
      <vt:lpstr>Une grande puissance économique : à quel rang mondial  ? </vt:lpstr>
      <vt:lpstr>Un partenaire incontournable : quelques exemples </vt:lpstr>
      <vt:lpstr>Etudier le chinois : est ce si difficile? Que remarques-tu?  </vt:lpstr>
      <vt:lpstr>L’écriture chinoise est une des plus anciennes au monde ! </vt:lpstr>
      <vt:lpstr>Pourquoi commencer en 2de ?</vt:lpstr>
      <vt:lpstr>Un échange unique en France !</vt:lpstr>
      <vt:lpstr>Vrai ou faux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étudier le chinois ?</dc:title>
  <dc:creator>Nathalie de Casas 马老师</dc:creator>
  <cp:lastModifiedBy>nathalie De Casas</cp:lastModifiedBy>
  <cp:revision>48</cp:revision>
  <dcterms:created xsi:type="dcterms:W3CDTF">2016-02-28T11:56:56Z</dcterms:created>
  <dcterms:modified xsi:type="dcterms:W3CDTF">2024-07-31T13:59:37Z</dcterms:modified>
</cp:coreProperties>
</file>